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392" r:id="rId4"/>
    <p:sldId id="257" r:id="rId6"/>
    <p:sldId id="258" r:id="rId7"/>
    <p:sldId id="276" r:id="rId8"/>
    <p:sldId id="326" r:id="rId9"/>
    <p:sldId id="259" r:id="rId10"/>
    <p:sldId id="260" r:id="rId11"/>
    <p:sldId id="261" r:id="rId12"/>
    <p:sldId id="348" r:id="rId13"/>
    <p:sldId id="300" r:id="rId14"/>
    <p:sldId id="388" r:id="rId15"/>
    <p:sldId id="389" r:id="rId16"/>
    <p:sldId id="390" r:id="rId17"/>
    <p:sldId id="335" r:id="rId18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0000"/>
    <a:srgbClr val="336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66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群星教育培训中心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506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Char char="•"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95BDD-448A-4A7F-97E3-F54AEF3626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9" Type="http://schemas.openxmlformats.org/officeDocument/2006/relationships/tags" Target="../tags/tag17.xml"/><Relationship Id="rId18" Type="http://schemas.openxmlformats.org/officeDocument/2006/relationships/tags" Target="../tags/tag16.xml"/><Relationship Id="rId17" Type="http://schemas.openxmlformats.org/officeDocument/2006/relationships/tags" Target="../tags/tag15.xml"/><Relationship Id="rId16" Type="http://schemas.openxmlformats.org/officeDocument/2006/relationships/tags" Target="../tags/tag14.xml"/><Relationship Id="rId15" Type="http://schemas.openxmlformats.org/officeDocument/2006/relationships/tags" Target="../tags/tag13.xml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image" Target="../media/image3.png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image" Target="../media/image2.png"/><Relationship Id="rId2" Type="http://schemas.openxmlformats.org/officeDocument/2006/relationships/tags" Target="../tags/tag86.xml"/><Relationship Id="rId11" Type="http://schemas.openxmlformats.org/officeDocument/2006/relationships/tags" Target="../tags/tag93.xml"/><Relationship Id="rId10" Type="http://schemas.openxmlformats.org/officeDocument/2006/relationships/tags" Target="../tags/tag92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100.xml"/><Relationship Id="rId8" Type="http://schemas.openxmlformats.org/officeDocument/2006/relationships/tags" Target="../tags/tag99.xml"/><Relationship Id="rId7" Type="http://schemas.openxmlformats.org/officeDocument/2006/relationships/image" Target="../media/image1.png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113.xml"/><Relationship Id="rId8" Type="http://schemas.openxmlformats.org/officeDocument/2006/relationships/tags" Target="../tags/tag112.xml"/><Relationship Id="rId7" Type="http://schemas.openxmlformats.org/officeDocument/2006/relationships/tags" Target="../tags/tag111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3" Type="http://schemas.openxmlformats.org/officeDocument/2006/relationships/image" Target="../media/image1.png"/><Relationship Id="rId2" Type="http://schemas.openxmlformats.org/officeDocument/2006/relationships/tags" Target="../tags/tag107.xml"/><Relationship Id="rId19" Type="http://schemas.openxmlformats.org/officeDocument/2006/relationships/tags" Target="../tags/tag123.xml"/><Relationship Id="rId18" Type="http://schemas.openxmlformats.org/officeDocument/2006/relationships/tags" Target="../tags/tag122.xml"/><Relationship Id="rId17" Type="http://schemas.openxmlformats.org/officeDocument/2006/relationships/tags" Target="../tags/tag121.xml"/><Relationship Id="rId16" Type="http://schemas.openxmlformats.org/officeDocument/2006/relationships/tags" Target="../tags/tag120.xml"/><Relationship Id="rId15" Type="http://schemas.openxmlformats.org/officeDocument/2006/relationships/tags" Target="../tags/tag119.xml"/><Relationship Id="rId14" Type="http://schemas.openxmlformats.org/officeDocument/2006/relationships/tags" Target="../tags/tag118.xml"/><Relationship Id="rId13" Type="http://schemas.openxmlformats.org/officeDocument/2006/relationships/tags" Target="../tags/tag117.xml"/><Relationship Id="rId12" Type="http://schemas.openxmlformats.org/officeDocument/2006/relationships/tags" Target="../tags/tag116.xml"/><Relationship Id="rId11" Type="http://schemas.openxmlformats.org/officeDocument/2006/relationships/tags" Target="../tags/tag115.xml"/><Relationship Id="rId10" Type="http://schemas.openxmlformats.org/officeDocument/2006/relationships/tags" Target="../tags/tag114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29.xml"/><Relationship Id="rId8" Type="http://schemas.openxmlformats.org/officeDocument/2006/relationships/tags" Target="../tags/tag128.xml"/><Relationship Id="rId7" Type="http://schemas.openxmlformats.org/officeDocument/2006/relationships/tags" Target="../tags/tag127.xml"/><Relationship Id="rId6" Type="http://schemas.openxmlformats.org/officeDocument/2006/relationships/image" Target="../media/image3.png"/><Relationship Id="rId5" Type="http://schemas.openxmlformats.org/officeDocument/2006/relationships/tags" Target="../tags/tag126.xml"/><Relationship Id="rId4" Type="http://schemas.openxmlformats.org/officeDocument/2006/relationships/tags" Target="../tags/tag125.xml"/><Relationship Id="rId3" Type="http://schemas.openxmlformats.org/officeDocument/2006/relationships/image" Target="../media/image2.png"/><Relationship Id="rId2" Type="http://schemas.openxmlformats.org/officeDocument/2006/relationships/tags" Target="../tags/tag124.xml"/><Relationship Id="rId12" Type="http://schemas.openxmlformats.org/officeDocument/2006/relationships/tags" Target="../tags/tag132.xml"/><Relationship Id="rId11" Type="http://schemas.openxmlformats.org/officeDocument/2006/relationships/tags" Target="../tags/tag131.xml"/><Relationship Id="rId10" Type="http://schemas.openxmlformats.org/officeDocument/2006/relationships/tags" Target="../tags/tag130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39.xml"/><Relationship Id="rId8" Type="http://schemas.openxmlformats.org/officeDocument/2006/relationships/tags" Target="../tags/tag138.xml"/><Relationship Id="rId7" Type="http://schemas.openxmlformats.org/officeDocument/2006/relationships/tags" Target="../tags/tag137.xml"/><Relationship Id="rId6" Type="http://schemas.openxmlformats.org/officeDocument/2006/relationships/tags" Target="../tags/tag136.xml"/><Relationship Id="rId5" Type="http://schemas.openxmlformats.org/officeDocument/2006/relationships/tags" Target="../tags/tag135.xml"/><Relationship Id="rId4" Type="http://schemas.openxmlformats.org/officeDocument/2006/relationships/tags" Target="../tags/tag134.xml"/><Relationship Id="rId3" Type="http://schemas.openxmlformats.org/officeDocument/2006/relationships/image" Target="../media/image1.png"/><Relationship Id="rId2" Type="http://schemas.openxmlformats.org/officeDocument/2006/relationships/tags" Target="../tags/tag133.xml"/><Relationship Id="rId17" Type="http://schemas.openxmlformats.org/officeDocument/2006/relationships/tags" Target="../tags/tag147.xml"/><Relationship Id="rId16" Type="http://schemas.openxmlformats.org/officeDocument/2006/relationships/tags" Target="../tags/tag146.xml"/><Relationship Id="rId15" Type="http://schemas.openxmlformats.org/officeDocument/2006/relationships/tags" Target="../tags/tag145.xml"/><Relationship Id="rId14" Type="http://schemas.openxmlformats.org/officeDocument/2006/relationships/tags" Target="../tags/tag144.xml"/><Relationship Id="rId13" Type="http://schemas.openxmlformats.org/officeDocument/2006/relationships/tags" Target="../tags/tag143.xml"/><Relationship Id="rId12" Type="http://schemas.openxmlformats.org/officeDocument/2006/relationships/tags" Target="../tags/tag142.xml"/><Relationship Id="rId11" Type="http://schemas.openxmlformats.org/officeDocument/2006/relationships/tags" Target="../tags/tag141.xml"/><Relationship Id="rId10" Type="http://schemas.openxmlformats.org/officeDocument/2006/relationships/tags" Target="../tags/tag140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53.xml"/><Relationship Id="rId8" Type="http://schemas.openxmlformats.org/officeDocument/2006/relationships/tags" Target="../tags/tag152.xml"/><Relationship Id="rId7" Type="http://schemas.openxmlformats.org/officeDocument/2006/relationships/tags" Target="../tags/tag151.xml"/><Relationship Id="rId6" Type="http://schemas.openxmlformats.org/officeDocument/2006/relationships/image" Target="../media/image3.png"/><Relationship Id="rId5" Type="http://schemas.openxmlformats.org/officeDocument/2006/relationships/tags" Target="../tags/tag150.xml"/><Relationship Id="rId4" Type="http://schemas.openxmlformats.org/officeDocument/2006/relationships/tags" Target="../tags/tag149.xml"/><Relationship Id="rId3" Type="http://schemas.openxmlformats.org/officeDocument/2006/relationships/image" Target="../media/image2.png"/><Relationship Id="rId2" Type="http://schemas.openxmlformats.org/officeDocument/2006/relationships/tags" Target="../tags/tag148.xml"/><Relationship Id="rId13" Type="http://schemas.openxmlformats.org/officeDocument/2006/relationships/tags" Target="../tags/tag157.xml"/><Relationship Id="rId12" Type="http://schemas.openxmlformats.org/officeDocument/2006/relationships/tags" Target="../tags/tag156.xml"/><Relationship Id="rId11" Type="http://schemas.openxmlformats.org/officeDocument/2006/relationships/tags" Target="../tags/tag155.xml"/><Relationship Id="rId10" Type="http://schemas.openxmlformats.org/officeDocument/2006/relationships/tags" Target="../tags/tag154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65.xml"/><Relationship Id="rId8" Type="http://schemas.openxmlformats.org/officeDocument/2006/relationships/tags" Target="../tags/tag164.xml"/><Relationship Id="rId7" Type="http://schemas.openxmlformats.org/officeDocument/2006/relationships/tags" Target="../tags/tag163.xml"/><Relationship Id="rId6" Type="http://schemas.openxmlformats.org/officeDocument/2006/relationships/tags" Target="../tags/tag162.xml"/><Relationship Id="rId5" Type="http://schemas.openxmlformats.org/officeDocument/2006/relationships/tags" Target="../tags/tag161.xml"/><Relationship Id="rId4" Type="http://schemas.openxmlformats.org/officeDocument/2006/relationships/tags" Target="../tags/tag160.xml"/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169.xml"/><Relationship Id="rId4" Type="http://schemas.openxmlformats.org/officeDocument/2006/relationships/tags" Target="../tags/tag168.xml"/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75.xml"/><Relationship Id="rId8" Type="http://schemas.openxmlformats.org/officeDocument/2006/relationships/tags" Target="../tags/tag174.xml"/><Relationship Id="rId7" Type="http://schemas.openxmlformats.org/officeDocument/2006/relationships/tags" Target="../tags/tag173.xml"/><Relationship Id="rId6" Type="http://schemas.openxmlformats.org/officeDocument/2006/relationships/image" Target="../media/image3.png"/><Relationship Id="rId5" Type="http://schemas.openxmlformats.org/officeDocument/2006/relationships/tags" Target="../tags/tag172.xml"/><Relationship Id="rId4" Type="http://schemas.openxmlformats.org/officeDocument/2006/relationships/tags" Target="../tags/tag171.xml"/><Relationship Id="rId3" Type="http://schemas.openxmlformats.org/officeDocument/2006/relationships/image" Target="../media/image2.png"/><Relationship Id="rId2" Type="http://schemas.openxmlformats.org/officeDocument/2006/relationships/tags" Target="../tags/tag170.xml"/><Relationship Id="rId10" Type="http://schemas.openxmlformats.org/officeDocument/2006/relationships/tags" Target="../tags/tag176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182.xml"/><Relationship Id="rId8" Type="http://schemas.openxmlformats.org/officeDocument/2006/relationships/tags" Target="../tags/tag181.xml"/><Relationship Id="rId7" Type="http://schemas.openxmlformats.org/officeDocument/2006/relationships/tags" Target="../tags/tag180.xml"/><Relationship Id="rId6" Type="http://schemas.openxmlformats.org/officeDocument/2006/relationships/image" Target="../media/image3.png"/><Relationship Id="rId5" Type="http://schemas.openxmlformats.org/officeDocument/2006/relationships/tags" Target="../tags/tag179.xml"/><Relationship Id="rId4" Type="http://schemas.openxmlformats.org/officeDocument/2006/relationships/tags" Target="../tags/tag178.xml"/><Relationship Id="rId3" Type="http://schemas.openxmlformats.org/officeDocument/2006/relationships/image" Target="../media/image2.png"/><Relationship Id="rId2" Type="http://schemas.openxmlformats.org/officeDocument/2006/relationships/tags" Target="../tags/tag177.xml"/><Relationship Id="rId13" Type="http://schemas.openxmlformats.org/officeDocument/2006/relationships/tags" Target="../tags/tag186.xml"/><Relationship Id="rId12" Type="http://schemas.openxmlformats.org/officeDocument/2006/relationships/tags" Target="../tags/tag185.xml"/><Relationship Id="rId11" Type="http://schemas.openxmlformats.org/officeDocument/2006/relationships/tags" Target="../tags/tag184.xml"/><Relationship Id="rId10" Type="http://schemas.openxmlformats.org/officeDocument/2006/relationships/tags" Target="../tags/tag183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image" Target="../media/image3.png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image" Target="../media/image2.png"/><Relationship Id="rId2" Type="http://schemas.openxmlformats.org/officeDocument/2006/relationships/tags" Target="../tags/tag18.xml"/><Relationship Id="rId12" Type="http://schemas.openxmlformats.org/officeDocument/2006/relationships/tags" Target="../tags/tag26.xml"/><Relationship Id="rId11" Type="http://schemas.openxmlformats.org/officeDocument/2006/relationships/tags" Target="../tags/tag25.xml"/><Relationship Id="rId10" Type="http://schemas.openxmlformats.org/officeDocument/2006/relationships/tags" Target="../tags/tag24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191.xml"/><Relationship Id="rId5" Type="http://schemas.openxmlformats.org/officeDocument/2006/relationships/tags" Target="../tags/tag190.xml"/><Relationship Id="rId4" Type="http://schemas.openxmlformats.org/officeDocument/2006/relationships/tags" Target="../tags/tag189.xml"/><Relationship Id="rId3" Type="http://schemas.openxmlformats.org/officeDocument/2006/relationships/tags" Target="../tags/tag188.xml"/><Relationship Id="rId2" Type="http://schemas.openxmlformats.org/officeDocument/2006/relationships/tags" Target="../tags/tag187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197.xml"/><Relationship Id="rId8" Type="http://schemas.openxmlformats.org/officeDocument/2006/relationships/tags" Target="../tags/tag196.xml"/><Relationship Id="rId7" Type="http://schemas.openxmlformats.org/officeDocument/2006/relationships/tags" Target="../tags/tag195.xml"/><Relationship Id="rId6" Type="http://schemas.openxmlformats.org/officeDocument/2006/relationships/image" Target="../media/image3.png"/><Relationship Id="rId5" Type="http://schemas.openxmlformats.org/officeDocument/2006/relationships/tags" Target="../tags/tag194.xml"/><Relationship Id="rId4" Type="http://schemas.openxmlformats.org/officeDocument/2006/relationships/tags" Target="../tags/tag193.xml"/><Relationship Id="rId3" Type="http://schemas.openxmlformats.org/officeDocument/2006/relationships/image" Target="../media/image2.png"/><Relationship Id="rId2" Type="http://schemas.openxmlformats.org/officeDocument/2006/relationships/tags" Target="../tags/tag192.xml"/><Relationship Id="rId11" Type="http://schemas.openxmlformats.org/officeDocument/2006/relationships/tags" Target="../tags/tag199.xml"/><Relationship Id="rId10" Type="http://schemas.openxmlformats.org/officeDocument/2006/relationships/tags" Target="../tags/tag198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206.xml"/><Relationship Id="rId8" Type="http://schemas.openxmlformats.org/officeDocument/2006/relationships/tags" Target="../tags/tag205.xml"/><Relationship Id="rId7" Type="http://schemas.openxmlformats.org/officeDocument/2006/relationships/image" Target="../media/image1.png"/><Relationship Id="rId6" Type="http://schemas.openxmlformats.org/officeDocument/2006/relationships/tags" Target="../tags/tag204.xml"/><Relationship Id="rId5" Type="http://schemas.openxmlformats.org/officeDocument/2006/relationships/tags" Target="../tags/tag203.xml"/><Relationship Id="rId4" Type="http://schemas.openxmlformats.org/officeDocument/2006/relationships/tags" Target="../tags/tag202.xml"/><Relationship Id="rId3" Type="http://schemas.openxmlformats.org/officeDocument/2006/relationships/tags" Target="../tags/tag201.xml"/><Relationship Id="rId2" Type="http://schemas.openxmlformats.org/officeDocument/2006/relationships/tags" Target="../tags/tag200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tags" Target="../tags/tag32.xml"/><Relationship Id="rId7" Type="http://schemas.openxmlformats.org/officeDocument/2006/relationships/tags" Target="../tags/tag31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image" Target="../media/image1.png"/><Relationship Id="rId2" Type="http://schemas.openxmlformats.org/officeDocument/2006/relationships/tags" Target="../tags/tag27.xml"/><Relationship Id="rId17" Type="http://schemas.openxmlformats.org/officeDocument/2006/relationships/tags" Target="../tags/tag41.xml"/><Relationship Id="rId16" Type="http://schemas.openxmlformats.org/officeDocument/2006/relationships/tags" Target="../tags/tag40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47.xml"/><Relationship Id="rId8" Type="http://schemas.openxmlformats.org/officeDocument/2006/relationships/tags" Target="../tags/tag46.xml"/><Relationship Id="rId7" Type="http://schemas.openxmlformats.org/officeDocument/2006/relationships/tags" Target="../tags/tag45.xml"/><Relationship Id="rId6" Type="http://schemas.openxmlformats.org/officeDocument/2006/relationships/image" Target="../media/image3.png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image" Target="../media/image2.png"/><Relationship Id="rId2" Type="http://schemas.openxmlformats.org/officeDocument/2006/relationships/tags" Target="../tags/tag42.xml"/><Relationship Id="rId13" Type="http://schemas.openxmlformats.org/officeDocument/2006/relationships/tags" Target="../tags/tag51.xml"/><Relationship Id="rId12" Type="http://schemas.openxmlformats.org/officeDocument/2006/relationships/tags" Target="../tags/tag50.xml"/><Relationship Id="rId11" Type="http://schemas.openxmlformats.org/officeDocument/2006/relationships/tags" Target="../tags/tag49.xml"/><Relationship Id="rId10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tags" Target="../tags/tag58.xml"/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tags" Target="../tags/tag67.xml"/><Relationship Id="rId6" Type="http://schemas.openxmlformats.org/officeDocument/2006/relationships/image" Target="../media/image3.png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image" Target="../media/image2.png"/><Relationship Id="rId2" Type="http://schemas.openxmlformats.org/officeDocument/2006/relationships/tags" Target="../tags/tag64.xml"/><Relationship Id="rId10" Type="http://schemas.openxmlformats.org/officeDocument/2006/relationships/tags" Target="../tags/tag70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76.xml"/><Relationship Id="rId8" Type="http://schemas.openxmlformats.org/officeDocument/2006/relationships/tags" Target="../tags/tag75.xml"/><Relationship Id="rId7" Type="http://schemas.openxmlformats.org/officeDocument/2006/relationships/tags" Target="../tags/tag74.xml"/><Relationship Id="rId6" Type="http://schemas.openxmlformats.org/officeDocument/2006/relationships/image" Target="../media/image3.png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image" Target="../media/image2.png"/><Relationship Id="rId2" Type="http://schemas.openxmlformats.org/officeDocument/2006/relationships/tags" Target="../tags/tag71.xml"/><Relationship Id="rId13" Type="http://schemas.openxmlformats.org/officeDocument/2006/relationships/tags" Target="../tags/tag80.xml"/><Relationship Id="rId12" Type="http://schemas.openxmlformats.org/officeDocument/2006/relationships/tags" Target="../tags/tag79.xml"/><Relationship Id="rId11" Type="http://schemas.openxmlformats.org/officeDocument/2006/relationships/tags" Target="../tags/tag78.xml"/><Relationship Id="rId10" Type="http://schemas.openxmlformats.org/officeDocument/2006/relationships/tags" Target="../tags/tag7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-1357993" y="1810657"/>
            <a:ext cx="5143500" cy="323668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 flipH="1">
            <a:off x="5358493" y="1810657"/>
            <a:ext cx="5143500" cy="3236686"/>
          </a:xfrm>
          <a:prstGeom prst="rect">
            <a:avLst/>
          </a:prstGeom>
        </p:spPr>
      </p:pic>
      <p:sp>
        <p:nvSpPr>
          <p:cNvPr id="9" name="矩形 8"/>
          <p:cNvSpPr/>
          <p:nvPr>
            <p:custDataLst>
              <p:tags r:id="rId5"/>
            </p:custDataLst>
          </p:nvPr>
        </p:nvSpPr>
        <p:spPr>
          <a:xfrm>
            <a:off x="2664278" y="1823125"/>
            <a:ext cx="3815444" cy="2892890"/>
          </a:xfrm>
          <a:prstGeom prst="rect">
            <a:avLst/>
          </a:prstGeom>
          <a:noFill/>
          <a:ln w="38100">
            <a:solidFill>
              <a:schemeClr val="accent2"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 dirty="0"/>
          </a:p>
        </p:txBody>
      </p:sp>
      <p:grpSp>
        <p:nvGrpSpPr>
          <p:cNvPr id="10" name="组合 9"/>
          <p:cNvGrpSpPr/>
          <p:nvPr>
            <p:custDataLst>
              <p:tags r:id="rId6"/>
            </p:custDataLst>
          </p:nvPr>
        </p:nvGrpSpPr>
        <p:grpSpPr>
          <a:xfrm>
            <a:off x="2664278" y="1805851"/>
            <a:ext cx="848597" cy="1131462"/>
            <a:chOff x="4492171" y="2097770"/>
            <a:chExt cx="950686" cy="950686"/>
          </a:xfrm>
        </p:grpSpPr>
        <p:cxnSp>
          <p:nvCxnSpPr>
            <p:cNvPr id="11" name="直接连接符 10"/>
            <p:cNvCxnSpPr/>
            <p:nvPr>
              <p:custDataLst>
                <p:tags r:id="rId7"/>
              </p:custDataLst>
            </p:nvPr>
          </p:nvCxnSpPr>
          <p:spPr>
            <a:xfrm>
              <a:off x="4492171" y="2112284"/>
              <a:ext cx="950686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>
              <p:custDataLst>
                <p:tags r:id="rId8"/>
              </p:custDataLst>
            </p:nvPr>
          </p:nvCxnSpPr>
          <p:spPr>
            <a:xfrm rot="16200000">
              <a:off x="4016828" y="2573113"/>
              <a:ext cx="950686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>
            <p:custDataLst>
              <p:tags r:id="rId9"/>
            </p:custDataLst>
          </p:nvPr>
        </p:nvGrpSpPr>
        <p:grpSpPr>
          <a:xfrm flipH="1" flipV="1">
            <a:off x="5631125" y="3601827"/>
            <a:ext cx="848597" cy="1131462"/>
            <a:chOff x="4492171" y="2097770"/>
            <a:chExt cx="950686" cy="950686"/>
          </a:xfrm>
        </p:grpSpPr>
        <p:cxnSp>
          <p:nvCxnSpPr>
            <p:cNvPr id="14" name="直接连接符 13"/>
            <p:cNvCxnSpPr/>
            <p:nvPr>
              <p:custDataLst>
                <p:tags r:id="rId10"/>
              </p:custDataLst>
            </p:nvPr>
          </p:nvCxnSpPr>
          <p:spPr>
            <a:xfrm>
              <a:off x="4492171" y="2112284"/>
              <a:ext cx="950686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>
              <p:custDataLst>
                <p:tags r:id="rId11"/>
              </p:custDataLst>
            </p:nvPr>
          </p:nvCxnSpPr>
          <p:spPr>
            <a:xfrm rot="16200000">
              <a:off x="4016828" y="2573113"/>
              <a:ext cx="950686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2"/>
            </p:custDataLst>
          </p:nvPr>
        </p:nvSpPr>
        <p:spPr>
          <a:xfrm>
            <a:off x="2664278" y="2181542"/>
            <a:ext cx="3815444" cy="864449"/>
          </a:xfrm>
        </p:spPr>
        <p:txBody>
          <a:bodyPr lIns="90000" tIns="46800" rIns="90000" bIns="46800" anchor="b">
            <a:normAutofit/>
          </a:bodyPr>
          <a:lstStyle>
            <a:lvl1pPr algn="ctr">
              <a:defRPr sz="330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13"/>
            </p:custDataLst>
          </p:nvPr>
        </p:nvSpPr>
        <p:spPr>
          <a:xfrm>
            <a:off x="2664278" y="3710505"/>
            <a:ext cx="3815444" cy="647242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sz="135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/>
          <a:lstStyle/>
          <a:p>
            <a:fld id="{8562CE8F-003D-4DA8-8252-C120BA2939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/>
          <a:lstStyle/>
          <a:p>
            <a:fld id="{C492C4AD-A7F1-494C-9B6F-5A5F776317E3}" type="slidenum">
              <a:rPr lang="zh-CN" altLang="en-US" smtClean="0"/>
            </a:fld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17"/>
            </p:custDataLst>
          </p:nvPr>
        </p:nvSpPr>
        <p:spPr>
          <a:xfrm>
            <a:off x="3024455" y="3201127"/>
            <a:ext cx="3096038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 dirty="0"/>
          </a:p>
        </p:txBody>
      </p:sp>
      <p:sp>
        <p:nvSpPr>
          <p:cNvPr id="21" name="文本占位符 20"/>
          <p:cNvSpPr>
            <a:spLocks noGrp="1"/>
          </p:cNvSpPr>
          <p:nvPr>
            <p:ph type="body" sz="quarter" idx="13" hasCustomPrompt="1"/>
            <p:custDataLst>
              <p:tags r:id="rId18"/>
            </p:custDataLst>
          </p:nvPr>
        </p:nvSpPr>
        <p:spPr>
          <a:xfrm>
            <a:off x="3024455" y="3206305"/>
            <a:ext cx="1409972" cy="358976"/>
          </a:xfrm>
        </p:spPr>
        <p:txBody>
          <a:bodyPr>
            <a:noAutofit/>
          </a:bodyPr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14" hasCustomPrompt="1"/>
            <p:custDataLst>
              <p:tags r:id="rId19"/>
            </p:custDataLst>
          </p:nvPr>
        </p:nvSpPr>
        <p:spPr>
          <a:xfrm>
            <a:off x="4446245" y="3206305"/>
            <a:ext cx="1674248" cy="358976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 flipH="1">
            <a:off x="7558768" y="4744357"/>
            <a:ext cx="742950" cy="323668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842282" y="4744357"/>
            <a:ext cx="742950" cy="323668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504363" y="-686416"/>
            <a:ext cx="819150" cy="246503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 flipH="1">
            <a:off x="7810038" y="-686416"/>
            <a:ext cx="819150" cy="2465032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28650" y="551543"/>
            <a:ext cx="78867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012984" y="1666240"/>
            <a:ext cx="7118033" cy="1470660"/>
          </a:xfrm>
        </p:spPr>
        <p:txBody>
          <a:bodyPr anchor="b">
            <a:noAutofit/>
          </a:bodyPr>
          <a:lstStyle>
            <a:lvl1pPr algn="ctr">
              <a:defRPr sz="495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562CE8F-003D-4DA8-8252-C120BA2939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492C4AD-A7F1-494C-9B6F-5A5F776317E3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-1357993" y="1810657"/>
            <a:ext cx="5143500" cy="323668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 flipH="1">
            <a:off x="5358493" y="1810657"/>
            <a:ext cx="5143500" cy="3236686"/>
          </a:xfrm>
          <a:prstGeom prst="rect">
            <a:avLst/>
          </a:prstGeom>
        </p:spPr>
      </p:pic>
      <p:sp>
        <p:nvSpPr>
          <p:cNvPr id="9" name="文本占位符 8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1012984" y="3314700"/>
            <a:ext cx="7118033" cy="1666875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-1357993" y="1810657"/>
            <a:ext cx="5143500" cy="323668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 flipH="1">
            <a:off x="5358493" y="1810657"/>
            <a:ext cx="5143500" cy="3236686"/>
          </a:xfrm>
          <a:prstGeom prst="rect">
            <a:avLst/>
          </a:prstGeom>
        </p:spPr>
      </p:pic>
      <p:sp>
        <p:nvSpPr>
          <p:cNvPr id="9" name="矩形 8"/>
          <p:cNvSpPr/>
          <p:nvPr>
            <p:custDataLst>
              <p:tags r:id="rId5"/>
            </p:custDataLst>
          </p:nvPr>
        </p:nvSpPr>
        <p:spPr>
          <a:xfrm>
            <a:off x="2664278" y="1823125"/>
            <a:ext cx="3815444" cy="2892890"/>
          </a:xfrm>
          <a:prstGeom prst="rect">
            <a:avLst/>
          </a:prstGeom>
          <a:noFill/>
          <a:ln w="38100">
            <a:solidFill>
              <a:schemeClr val="accent2"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grpSp>
        <p:nvGrpSpPr>
          <p:cNvPr id="10" name="组合 9"/>
          <p:cNvGrpSpPr/>
          <p:nvPr>
            <p:custDataLst>
              <p:tags r:id="rId6"/>
            </p:custDataLst>
          </p:nvPr>
        </p:nvGrpSpPr>
        <p:grpSpPr>
          <a:xfrm>
            <a:off x="2664278" y="1805851"/>
            <a:ext cx="848597" cy="1131462"/>
            <a:chOff x="4492171" y="2097770"/>
            <a:chExt cx="950686" cy="950686"/>
          </a:xfrm>
        </p:grpSpPr>
        <p:cxnSp>
          <p:nvCxnSpPr>
            <p:cNvPr id="11" name="直接连接符 10"/>
            <p:cNvCxnSpPr/>
            <p:nvPr>
              <p:custDataLst>
                <p:tags r:id="rId7"/>
              </p:custDataLst>
            </p:nvPr>
          </p:nvCxnSpPr>
          <p:spPr>
            <a:xfrm>
              <a:off x="4492171" y="2112284"/>
              <a:ext cx="950686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>
              <p:custDataLst>
                <p:tags r:id="rId8"/>
              </p:custDataLst>
            </p:nvPr>
          </p:nvCxnSpPr>
          <p:spPr>
            <a:xfrm rot="16200000">
              <a:off x="4016828" y="2573113"/>
              <a:ext cx="950686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>
            <p:custDataLst>
              <p:tags r:id="rId9"/>
            </p:custDataLst>
          </p:nvPr>
        </p:nvGrpSpPr>
        <p:grpSpPr>
          <a:xfrm flipH="1" flipV="1">
            <a:off x="5631125" y="3601827"/>
            <a:ext cx="848597" cy="1131462"/>
            <a:chOff x="4492171" y="2097770"/>
            <a:chExt cx="950686" cy="950686"/>
          </a:xfrm>
        </p:grpSpPr>
        <p:cxnSp>
          <p:nvCxnSpPr>
            <p:cNvPr id="14" name="直接连接符 13"/>
            <p:cNvCxnSpPr/>
            <p:nvPr>
              <p:custDataLst>
                <p:tags r:id="rId10"/>
              </p:custDataLst>
            </p:nvPr>
          </p:nvCxnSpPr>
          <p:spPr>
            <a:xfrm>
              <a:off x="4492171" y="2112284"/>
              <a:ext cx="950686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>
              <p:custDataLst>
                <p:tags r:id="rId11"/>
              </p:custDataLst>
            </p:nvPr>
          </p:nvCxnSpPr>
          <p:spPr>
            <a:xfrm rot="16200000">
              <a:off x="4016828" y="2573113"/>
              <a:ext cx="950686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2"/>
            </p:custDataLst>
          </p:nvPr>
        </p:nvSpPr>
        <p:spPr>
          <a:xfrm>
            <a:off x="2664278" y="2181542"/>
            <a:ext cx="3815444" cy="864449"/>
          </a:xfrm>
        </p:spPr>
        <p:txBody>
          <a:bodyPr lIns="90000" tIns="46800" rIns="90000" bIns="46800" anchor="b">
            <a:normAutofit/>
          </a:bodyPr>
          <a:lstStyle>
            <a:lvl1pPr algn="ctr">
              <a:defRPr sz="440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13"/>
            </p:custDataLst>
          </p:nvPr>
        </p:nvSpPr>
        <p:spPr>
          <a:xfrm>
            <a:off x="2664278" y="3710505"/>
            <a:ext cx="3815444" cy="647242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/>
          <a:lstStyle/>
          <a:p>
            <a:fld id="{8562CE8F-003D-4DA8-8252-C120BA2939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/>
          <a:lstStyle/>
          <a:p>
            <a:fld id="{C492C4AD-A7F1-494C-9B6F-5A5F776317E3}" type="slidenum">
              <a:rPr lang="zh-CN" altLang="en-US" smtClean="0"/>
            </a:fld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17"/>
            </p:custDataLst>
          </p:nvPr>
        </p:nvSpPr>
        <p:spPr>
          <a:xfrm>
            <a:off x="3024455" y="3201127"/>
            <a:ext cx="3096038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21" name="文本占位符 20"/>
          <p:cNvSpPr>
            <a:spLocks noGrp="1"/>
          </p:cNvSpPr>
          <p:nvPr>
            <p:ph type="body" sz="quarter" idx="13" hasCustomPrompt="1"/>
            <p:custDataLst>
              <p:tags r:id="rId18"/>
            </p:custDataLst>
          </p:nvPr>
        </p:nvSpPr>
        <p:spPr>
          <a:xfrm>
            <a:off x="3024455" y="3206305"/>
            <a:ext cx="1409972" cy="35897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14" hasCustomPrompt="1"/>
            <p:custDataLst>
              <p:tags r:id="rId19"/>
            </p:custDataLst>
          </p:nvPr>
        </p:nvSpPr>
        <p:spPr>
          <a:xfrm>
            <a:off x="4446245" y="3206305"/>
            <a:ext cx="1674248" cy="35897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 flipH="1">
            <a:off x="7558768" y="4744357"/>
            <a:ext cx="742950" cy="323668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842282" y="4744357"/>
            <a:ext cx="742950" cy="323668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504363" y="-686416"/>
            <a:ext cx="819150" cy="246503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 flipH="1">
            <a:off x="7810038" y="-686416"/>
            <a:ext cx="819150" cy="246503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8562CE8F-003D-4DA8-8252-C120BA2939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C492C4AD-A7F1-494C-9B6F-5A5F776317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-1357993" y="1810657"/>
            <a:ext cx="5143500" cy="323668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 flipH="1">
            <a:off x="5358493" y="1810657"/>
            <a:ext cx="5143500" cy="323668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2664278" y="2086951"/>
            <a:ext cx="3815445" cy="1041847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2664278" y="3636235"/>
            <a:ext cx="3815444" cy="763367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8562CE8F-003D-4DA8-8252-C120BA2939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C492C4AD-A7F1-494C-9B6F-5A5F776317E3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>
            <p:custDataLst>
              <p:tags r:id="rId10"/>
            </p:custDataLst>
          </p:nvPr>
        </p:nvSpPr>
        <p:spPr>
          <a:xfrm>
            <a:off x="2664278" y="1823125"/>
            <a:ext cx="3815444" cy="2892890"/>
          </a:xfrm>
          <a:prstGeom prst="rect">
            <a:avLst/>
          </a:prstGeom>
          <a:noFill/>
          <a:ln w="38100">
            <a:solidFill>
              <a:schemeClr val="accent2"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grpSp>
        <p:nvGrpSpPr>
          <p:cNvPr id="8" name="组合 7"/>
          <p:cNvGrpSpPr/>
          <p:nvPr>
            <p:custDataLst>
              <p:tags r:id="rId11"/>
            </p:custDataLst>
          </p:nvPr>
        </p:nvGrpSpPr>
        <p:grpSpPr>
          <a:xfrm>
            <a:off x="2664278" y="1805851"/>
            <a:ext cx="848597" cy="1131462"/>
            <a:chOff x="4492171" y="2097770"/>
            <a:chExt cx="950686" cy="950686"/>
          </a:xfrm>
        </p:grpSpPr>
        <p:cxnSp>
          <p:nvCxnSpPr>
            <p:cNvPr id="9" name="直接连接符 8"/>
            <p:cNvCxnSpPr/>
            <p:nvPr>
              <p:custDataLst>
                <p:tags r:id="rId12"/>
              </p:custDataLst>
            </p:nvPr>
          </p:nvCxnSpPr>
          <p:spPr>
            <a:xfrm>
              <a:off x="4492171" y="2112284"/>
              <a:ext cx="950686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>
              <p:custDataLst>
                <p:tags r:id="rId13"/>
              </p:custDataLst>
            </p:nvPr>
          </p:nvCxnSpPr>
          <p:spPr>
            <a:xfrm rot="16200000">
              <a:off x="4016828" y="2573113"/>
              <a:ext cx="950686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>
            <p:custDataLst>
              <p:tags r:id="rId14"/>
            </p:custDataLst>
          </p:nvPr>
        </p:nvGrpSpPr>
        <p:grpSpPr>
          <a:xfrm flipH="1" flipV="1">
            <a:off x="5631125" y="3601827"/>
            <a:ext cx="848597" cy="1131462"/>
            <a:chOff x="4492171" y="2097770"/>
            <a:chExt cx="950686" cy="950686"/>
          </a:xfrm>
        </p:grpSpPr>
        <p:cxnSp>
          <p:nvCxnSpPr>
            <p:cNvPr id="12" name="直接连接符 11"/>
            <p:cNvCxnSpPr/>
            <p:nvPr>
              <p:custDataLst>
                <p:tags r:id="rId15"/>
              </p:custDataLst>
            </p:nvPr>
          </p:nvCxnSpPr>
          <p:spPr>
            <a:xfrm>
              <a:off x="4492171" y="2112284"/>
              <a:ext cx="950686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>
              <p:custDataLst>
                <p:tags r:id="rId16"/>
              </p:custDataLst>
            </p:nvPr>
          </p:nvCxnSpPr>
          <p:spPr>
            <a:xfrm rot="16200000">
              <a:off x="4016828" y="2573113"/>
              <a:ext cx="950686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矩形 14"/>
          <p:cNvSpPr/>
          <p:nvPr>
            <p:custDataLst>
              <p:tags r:id="rId17"/>
            </p:custDataLst>
          </p:nvPr>
        </p:nvSpPr>
        <p:spPr>
          <a:xfrm>
            <a:off x="3024455" y="3211194"/>
            <a:ext cx="3096038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 flipH="1">
            <a:off x="7558768" y="4744357"/>
            <a:ext cx="742950" cy="323668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842282" y="4744357"/>
            <a:ext cx="742950" cy="323668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504363" y="-686416"/>
            <a:ext cx="819150" cy="246503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 flipH="1">
            <a:off x="7810038" y="-686416"/>
            <a:ext cx="819150" cy="246503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8562CE8F-003D-4DA8-8252-C120BA2939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C492C4AD-A7F1-494C-9B6F-5A5F776317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29841" y="1736437"/>
            <a:ext cx="3868340" cy="7409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9841" y="2505075"/>
            <a:ext cx="3868340" cy="3684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4629150" y="1736437"/>
            <a:ext cx="3887391" cy="7409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8562CE8F-003D-4DA8-8252-C120BA2939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C492C4AD-A7F1-494C-9B6F-5A5F776317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 flipH="1">
            <a:off x="7558768" y="4744357"/>
            <a:ext cx="742950" cy="323668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842282" y="4744357"/>
            <a:ext cx="742950" cy="323668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504363" y="-686416"/>
            <a:ext cx="819150" cy="2465032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8562CE8F-003D-4DA8-8252-C120BA2939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C492C4AD-A7F1-494C-9B6F-5A5F776317E3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 flipH="1">
            <a:off x="7810038" y="-686416"/>
            <a:ext cx="819150" cy="24650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 flipH="1">
            <a:off x="7558768" y="4744357"/>
            <a:ext cx="742950" cy="323668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842282" y="4744357"/>
            <a:ext cx="742950" cy="323668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504363" y="-686416"/>
            <a:ext cx="819150" cy="246503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 flipH="1">
            <a:off x="7810038" y="-686416"/>
            <a:ext cx="819150" cy="246503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29840" y="457200"/>
            <a:ext cx="3123900" cy="1600200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  <p:custDataLst>
              <p:tags r:id="rId9"/>
            </p:custDataLst>
          </p:nvPr>
        </p:nvSpPr>
        <p:spPr>
          <a:xfrm>
            <a:off x="3888000" y="457200"/>
            <a:ext cx="46278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9840" y="2057400"/>
            <a:ext cx="31239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 flipH="1">
            <a:off x="7558768" y="4744357"/>
            <a:ext cx="742950" cy="323668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842282" y="4744357"/>
            <a:ext cx="742950" cy="323668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504363" y="-686416"/>
            <a:ext cx="819150" cy="246503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 flipH="1">
            <a:off x="7810038" y="-686416"/>
            <a:ext cx="819150" cy="246503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8562CE8F-003D-4DA8-8252-C120BA2939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C492C4AD-A7F1-494C-9B6F-5A5F776317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557654" y="365125"/>
            <a:ext cx="957695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28649" y="365125"/>
            <a:ext cx="6776605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8562CE8F-003D-4DA8-8252-C120BA2939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C492C4AD-A7F1-494C-9B6F-5A5F776317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 flipH="1">
            <a:off x="7558768" y="4744357"/>
            <a:ext cx="742950" cy="323668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842282" y="4744357"/>
            <a:ext cx="742950" cy="323668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504363" y="-686416"/>
            <a:ext cx="819150" cy="246503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 flipH="1">
            <a:off x="7810038" y="-686416"/>
            <a:ext cx="819150" cy="2465032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28650" y="551543"/>
            <a:ext cx="78867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012984" y="1666240"/>
            <a:ext cx="7118033" cy="1470660"/>
          </a:xfrm>
        </p:spPr>
        <p:txBody>
          <a:bodyPr anchor="b">
            <a:noAutofit/>
          </a:bodyPr>
          <a:lstStyle>
            <a:lvl1pPr algn="ctr">
              <a:defRPr sz="660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562CE8F-003D-4DA8-8252-C120BA2939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492C4AD-A7F1-494C-9B6F-5A5F776317E3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-1357993" y="1810657"/>
            <a:ext cx="5143500" cy="323668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 flipH="1">
            <a:off x="5358493" y="1810657"/>
            <a:ext cx="5143500" cy="3236686"/>
          </a:xfrm>
          <a:prstGeom prst="rect">
            <a:avLst/>
          </a:prstGeom>
        </p:spPr>
      </p:pic>
      <p:sp>
        <p:nvSpPr>
          <p:cNvPr id="9" name="文本占位符 8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1012984" y="3314700"/>
            <a:ext cx="7118033" cy="166687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-1357993" y="1810657"/>
            <a:ext cx="5143500" cy="323668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 flipH="1">
            <a:off x="5358493" y="1810657"/>
            <a:ext cx="5143500" cy="323668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2664278" y="2086951"/>
            <a:ext cx="3815445" cy="1041847"/>
          </a:xfrm>
        </p:spPr>
        <p:txBody>
          <a:bodyPr anchor="b">
            <a:normAutofit/>
          </a:bodyPr>
          <a:lstStyle>
            <a:lvl1pPr algn="ctr">
              <a:defRPr sz="330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2664278" y="3636235"/>
            <a:ext cx="3815444" cy="763367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8562CE8F-003D-4DA8-8252-C120BA2939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C492C4AD-A7F1-494C-9B6F-5A5F776317E3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>
            <p:custDataLst>
              <p:tags r:id="rId10"/>
            </p:custDataLst>
          </p:nvPr>
        </p:nvSpPr>
        <p:spPr>
          <a:xfrm>
            <a:off x="2664278" y="1823125"/>
            <a:ext cx="3815444" cy="2892890"/>
          </a:xfrm>
          <a:prstGeom prst="rect">
            <a:avLst/>
          </a:prstGeom>
          <a:noFill/>
          <a:ln w="38100">
            <a:solidFill>
              <a:schemeClr val="accent2"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 dirty="0"/>
          </a:p>
        </p:txBody>
      </p:sp>
      <p:grpSp>
        <p:nvGrpSpPr>
          <p:cNvPr id="8" name="组合 7"/>
          <p:cNvGrpSpPr/>
          <p:nvPr>
            <p:custDataLst>
              <p:tags r:id="rId11"/>
            </p:custDataLst>
          </p:nvPr>
        </p:nvGrpSpPr>
        <p:grpSpPr>
          <a:xfrm>
            <a:off x="2664278" y="1805851"/>
            <a:ext cx="848597" cy="1131462"/>
            <a:chOff x="4492171" y="2097770"/>
            <a:chExt cx="950686" cy="950686"/>
          </a:xfrm>
        </p:grpSpPr>
        <p:cxnSp>
          <p:nvCxnSpPr>
            <p:cNvPr id="9" name="直接连接符 8"/>
            <p:cNvCxnSpPr/>
            <p:nvPr>
              <p:custDataLst>
                <p:tags r:id="rId12"/>
              </p:custDataLst>
            </p:nvPr>
          </p:nvCxnSpPr>
          <p:spPr>
            <a:xfrm>
              <a:off x="4492171" y="2112284"/>
              <a:ext cx="950686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>
              <p:custDataLst>
                <p:tags r:id="rId13"/>
              </p:custDataLst>
            </p:nvPr>
          </p:nvCxnSpPr>
          <p:spPr>
            <a:xfrm rot="16200000">
              <a:off x="4016828" y="2573113"/>
              <a:ext cx="950686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>
            <p:custDataLst>
              <p:tags r:id="rId14"/>
            </p:custDataLst>
          </p:nvPr>
        </p:nvGrpSpPr>
        <p:grpSpPr>
          <a:xfrm flipH="1" flipV="1">
            <a:off x="5631125" y="3601827"/>
            <a:ext cx="848597" cy="1131462"/>
            <a:chOff x="4492171" y="2097770"/>
            <a:chExt cx="950686" cy="950686"/>
          </a:xfrm>
        </p:grpSpPr>
        <p:cxnSp>
          <p:nvCxnSpPr>
            <p:cNvPr id="12" name="直接连接符 11"/>
            <p:cNvCxnSpPr/>
            <p:nvPr>
              <p:custDataLst>
                <p:tags r:id="rId15"/>
              </p:custDataLst>
            </p:nvPr>
          </p:nvCxnSpPr>
          <p:spPr>
            <a:xfrm>
              <a:off x="4492171" y="2112284"/>
              <a:ext cx="950686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>
              <p:custDataLst>
                <p:tags r:id="rId16"/>
              </p:custDataLst>
            </p:nvPr>
          </p:nvCxnSpPr>
          <p:spPr>
            <a:xfrm rot="16200000">
              <a:off x="4016828" y="2573113"/>
              <a:ext cx="950686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矩形 14"/>
          <p:cNvSpPr/>
          <p:nvPr>
            <p:custDataLst>
              <p:tags r:id="rId17"/>
            </p:custDataLst>
          </p:nvPr>
        </p:nvSpPr>
        <p:spPr>
          <a:xfrm>
            <a:off x="3024455" y="3211194"/>
            <a:ext cx="3096038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 flipH="1">
            <a:off x="7558768" y="4744357"/>
            <a:ext cx="742950" cy="323668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842282" y="4744357"/>
            <a:ext cx="742950" cy="323668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504363" y="-686416"/>
            <a:ext cx="819150" cy="246503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 flipH="1">
            <a:off x="7810038" y="-686416"/>
            <a:ext cx="819150" cy="246503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8562CE8F-003D-4DA8-8252-C120BA2939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C492C4AD-A7F1-494C-9B6F-5A5F776317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29841" y="1736437"/>
            <a:ext cx="3868340" cy="74093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9841" y="2505075"/>
            <a:ext cx="3868340" cy="3684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4629150" y="1736437"/>
            <a:ext cx="3887391" cy="74093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8562CE8F-003D-4DA8-8252-C120BA2939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C492C4AD-A7F1-494C-9B6F-5A5F776317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 flipH="1">
            <a:off x="7558768" y="4744357"/>
            <a:ext cx="742950" cy="323668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842282" y="4744357"/>
            <a:ext cx="742950" cy="323668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504363" y="-686416"/>
            <a:ext cx="819150" cy="2465032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8562CE8F-003D-4DA8-8252-C120BA2939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C492C4AD-A7F1-494C-9B6F-5A5F776317E3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 flipH="1">
            <a:off x="7810038" y="-686416"/>
            <a:ext cx="819150" cy="24650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 flipH="1">
            <a:off x="7558768" y="4744357"/>
            <a:ext cx="742950" cy="323668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842282" y="4744357"/>
            <a:ext cx="742950" cy="323668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504363" y="-686416"/>
            <a:ext cx="819150" cy="246503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 flipH="1">
            <a:off x="7810038" y="-686416"/>
            <a:ext cx="819150" cy="246503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29840" y="457200"/>
            <a:ext cx="3123900" cy="1600200"/>
          </a:xfrm>
        </p:spPr>
        <p:txBody>
          <a:bodyPr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  <p:custDataLst>
              <p:tags r:id="rId9"/>
            </p:custDataLst>
          </p:nvPr>
        </p:nvSpPr>
        <p:spPr>
          <a:xfrm>
            <a:off x="3888000" y="457200"/>
            <a:ext cx="4627800" cy="5403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9840" y="2057400"/>
            <a:ext cx="3123900" cy="381158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557654" y="365125"/>
            <a:ext cx="957695" cy="5811838"/>
          </a:xfrm>
        </p:spPr>
        <p:txBody>
          <a:bodyPr vert="eaVert">
            <a:normAutofit/>
          </a:bodyPr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28649" y="365125"/>
            <a:ext cx="6776605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8562CE8F-003D-4DA8-8252-C120BA2939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C492C4AD-A7F1-494C-9B6F-5A5F776317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106.xml"/><Relationship Id="rId16" Type="http://schemas.openxmlformats.org/officeDocument/2006/relationships/tags" Target="../tags/tag105.xml"/><Relationship Id="rId15" Type="http://schemas.openxmlformats.org/officeDocument/2006/relationships/tags" Target="../tags/tag104.xml"/><Relationship Id="rId14" Type="http://schemas.openxmlformats.org/officeDocument/2006/relationships/tags" Target="../tags/tag103.xml"/><Relationship Id="rId13" Type="http://schemas.openxmlformats.org/officeDocument/2006/relationships/tags" Target="../tags/tag102.xml"/><Relationship Id="rId12" Type="http://schemas.openxmlformats.org/officeDocument/2006/relationships/tags" Target="../tags/tag10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8" Type="http://schemas.openxmlformats.org/officeDocument/2006/relationships/theme" Target="../theme/theme2.xml"/><Relationship Id="rId17" Type="http://schemas.openxmlformats.org/officeDocument/2006/relationships/tags" Target="../tags/tag212.xml"/><Relationship Id="rId16" Type="http://schemas.openxmlformats.org/officeDocument/2006/relationships/tags" Target="../tags/tag211.xml"/><Relationship Id="rId15" Type="http://schemas.openxmlformats.org/officeDocument/2006/relationships/tags" Target="../tags/tag210.xml"/><Relationship Id="rId14" Type="http://schemas.openxmlformats.org/officeDocument/2006/relationships/tags" Target="../tags/tag209.xml"/><Relationship Id="rId13" Type="http://schemas.openxmlformats.org/officeDocument/2006/relationships/tags" Target="../tags/tag208.xml"/><Relationship Id="rId12" Type="http://schemas.openxmlformats.org/officeDocument/2006/relationships/tags" Target="../tags/tag207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562CE8F-003D-4DA8-8252-C120BA2939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92C4AD-A7F1-494C-9B6F-5A5F776317E3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562CE8F-003D-4DA8-8252-C120BA2939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92C4AD-A7F1-494C-9B6F-5A5F776317E3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2.xml"/><Relationship Id="rId7" Type="http://schemas.openxmlformats.org/officeDocument/2006/relationships/tags" Target="../tags/tag217.xml"/><Relationship Id="rId6" Type="http://schemas.openxmlformats.org/officeDocument/2006/relationships/image" Target="../media/image4.png"/><Relationship Id="rId5" Type="http://schemas.openxmlformats.org/officeDocument/2006/relationships/hyperlink" Target="tel:13883968915" TargetMode="External"/><Relationship Id="rId4" Type="http://schemas.openxmlformats.org/officeDocument/2006/relationships/tags" Target="../tags/tag216.xml"/><Relationship Id="rId3" Type="http://schemas.openxmlformats.org/officeDocument/2006/relationships/tags" Target="../tags/tag215.xml"/><Relationship Id="rId2" Type="http://schemas.openxmlformats.org/officeDocument/2006/relationships/tags" Target="../tags/tag214.xml"/><Relationship Id="rId1" Type="http://schemas.openxmlformats.org/officeDocument/2006/relationships/tags" Target="../tags/tag21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226.xml"/><Relationship Id="rId2" Type="http://schemas.openxmlformats.org/officeDocument/2006/relationships/image" Target="../media/image4.png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227.xml"/><Relationship Id="rId2" Type="http://schemas.openxmlformats.org/officeDocument/2006/relationships/image" Target="../media/image4.png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228.xml"/><Relationship Id="rId2" Type="http://schemas.openxmlformats.org/officeDocument/2006/relationships/image" Target="../media/image4.png"/><Relationship Id="rId1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229.xml"/><Relationship Id="rId2" Type="http://schemas.openxmlformats.org/officeDocument/2006/relationships/image" Target="../media/image4.png"/><Relationship Id="rId1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231.xml"/><Relationship Id="rId2" Type="http://schemas.openxmlformats.org/officeDocument/2006/relationships/image" Target="../media/image4.png"/><Relationship Id="rId1" Type="http://schemas.openxmlformats.org/officeDocument/2006/relationships/tags" Target="../tags/tag2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18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19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20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21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22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23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224.xml"/><Relationship Id="rId2" Type="http://schemas.openxmlformats.org/officeDocument/2006/relationships/image" Target="../media/image4.png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225.xml"/><Relationship Id="rId2" Type="http://schemas.openxmlformats.org/officeDocument/2006/relationships/image" Target="../media/image4.pn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sz="3110" b="1" dirty="0">
                <a:sym typeface="+mn-ea"/>
              </a:rPr>
              <a:t>保育员初级测试培训</a:t>
            </a:r>
            <a:endParaRPr lang="zh-CN" altLang="en-US" sz="3110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重庆市艺才技工学校</a:t>
            </a:r>
            <a:endParaRPr lang="en-US" alt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程晓嵘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4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rgbClr val="00B0F0"/>
                </a:solidFill>
                <a:sym typeface="+mn-ea"/>
                <a:hlinkClick r:id="rId5"/>
              </a:rPr>
              <a:t>13883968915</a:t>
            </a:r>
            <a:r>
              <a:rPr lang="en-US" altLang="zh-CN" dirty="0">
                <a:solidFill>
                  <a:srgbClr val="00B0F0"/>
                </a:solidFill>
                <a:sym typeface="+mn-ea"/>
              </a:rPr>
              <a:t>  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6275" y="80645"/>
            <a:ext cx="777240" cy="70866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47015" y="371475"/>
            <a:ext cx="46532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sym typeface="+mn-ea"/>
              </a:rPr>
              <a:t>二、清洗消毒幼儿杯子：</a:t>
            </a:r>
            <a:endParaRPr lang="zh-CN" altLang="en-US" sz="3200"/>
          </a:p>
        </p:txBody>
      </p:sp>
      <p:sp>
        <p:nvSpPr>
          <p:cNvPr id="3" name="文本框 2"/>
          <p:cNvSpPr txBox="1"/>
          <p:nvPr/>
        </p:nvSpPr>
        <p:spPr>
          <a:xfrm>
            <a:off x="746760" y="1234440"/>
            <a:ext cx="8112760" cy="4399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zh-CN" altLang="en-US" sz="2800" dirty="0">
                <a:sym typeface="+mn-ea"/>
              </a:rPr>
              <a:t>注意事项</a:t>
            </a:r>
            <a:endParaRPr lang="zh-CN" altLang="en-US" sz="2800" dirty="0"/>
          </a:p>
          <a:p>
            <a:pPr eaLnBrk="1" hangingPunct="1">
              <a:lnSpc>
                <a:spcPct val="100000"/>
              </a:lnSpc>
            </a:pPr>
            <a:r>
              <a:rPr lang="en-US" altLang="zh-CN" sz="2800" dirty="0">
                <a:sym typeface="+mn-ea"/>
              </a:rPr>
              <a:t>1</a:t>
            </a:r>
            <a:r>
              <a:rPr lang="zh-CN" altLang="en-US" sz="2800" dirty="0">
                <a:sym typeface="+mn-ea"/>
              </a:rPr>
              <a:t>、准备工作：检查材料和用具   </a:t>
            </a:r>
            <a:r>
              <a:rPr lang="en-US" altLang="zh-CN" sz="2800" dirty="0">
                <a:solidFill>
                  <a:srgbClr val="FF0000"/>
                </a:solidFill>
                <a:sym typeface="+mn-ea"/>
              </a:rPr>
              <a:t>2</a:t>
            </a:r>
            <a:r>
              <a:rPr lang="zh-CN" altLang="en-US" sz="2800" dirty="0">
                <a:solidFill>
                  <a:srgbClr val="FF0000"/>
                </a:solidFill>
                <a:sym typeface="+mn-ea"/>
              </a:rPr>
              <a:t>分</a:t>
            </a:r>
            <a:endParaRPr lang="zh-CN" altLang="en-US" sz="2800" dirty="0">
              <a:solidFill>
                <a:srgbClr val="FF0000"/>
              </a:solidFill>
            </a:endParaRPr>
          </a:p>
          <a:p>
            <a:pPr eaLnBrk="1" hangingPunct="1">
              <a:lnSpc>
                <a:spcPct val="100000"/>
              </a:lnSpc>
            </a:pPr>
            <a:r>
              <a:rPr lang="en-US" altLang="zh-CN" sz="2800" dirty="0">
                <a:sym typeface="+mn-ea"/>
              </a:rPr>
              <a:t>2</a:t>
            </a:r>
            <a:r>
              <a:rPr lang="zh-CN" altLang="en-US" sz="2800" dirty="0">
                <a:sym typeface="+mn-ea"/>
              </a:rPr>
              <a:t>、去污染：将水杯用清水冲洗一遍，然后用百洁布蘸洗洁精清洗杯口、杯内、杯把手等部位清洗干净  </a:t>
            </a:r>
            <a:r>
              <a:rPr lang="en-US" altLang="zh-CN" sz="2800" dirty="0">
                <a:solidFill>
                  <a:srgbClr val="FF0000"/>
                </a:solidFill>
                <a:sym typeface="+mn-ea"/>
              </a:rPr>
              <a:t>28</a:t>
            </a:r>
            <a:r>
              <a:rPr lang="zh-CN" altLang="en-US" sz="2800" dirty="0">
                <a:solidFill>
                  <a:srgbClr val="FF0000"/>
                </a:solidFill>
                <a:sym typeface="+mn-ea"/>
              </a:rPr>
              <a:t>分</a:t>
            </a:r>
            <a:endParaRPr lang="zh-CN" altLang="en-US" sz="2800" dirty="0">
              <a:solidFill>
                <a:srgbClr val="FF0000"/>
              </a:solidFill>
            </a:endParaRPr>
          </a:p>
          <a:p>
            <a:pPr eaLnBrk="1" hangingPunct="1">
              <a:lnSpc>
                <a:spcPct val="100000"/>
              </a:lnSpc>
            </a:pPr>
            <a:r>
              <a:rPr lang="en-US" altLang="zh-CN" sz="2800" dirty="0">
                <a:sym typeface="+mn-ea"/>
              </a:rPr>
              <a:t>3</a:t>
            </a:r>
            <a:r>
              <a:rPr lang="zh-CN" altLang="en-US" sz="2800" dirty="0">
                <a:sym typeface="+mn-ea"/>
              </a:rPr>
              <a:t>、用清水冲洗干净 </a:t>
            </a:r>
            <a:r>
              <a:rPr lang="en-US" altLang="zh-CN" sz="2800" dirty="0">
                <a:solidFill>
                  <a:srgbClr val="FF0000"/>
                </a:solidFill>
                <a:sym typeface="+mn-ea"/>
              </a:rPr>
              <a:t>10</a:t>
            </a:r>
            <a:r>
              <a:rPr lang="zh-CN" altLang="en-US" sz="2800" dirty="0">
                <a:solidFill>
                  <a:srgbClr val="FF0000"/>
                </a:solidFill>
                <a:sym typeface="+mn-ea"/>
              </a:rPr>
              <a:t>分</a:t>
            </a:r>
            <a:endParaRPr lang="zh-CN" altLang="en-US" sz="2800" dirty="0">
              <a:solidFill>
                <a:srgbClr val="FF0000"/>
              </a:solidFill>
            </a:endParaRPr>
          </a:p>
          <a:p>
            <a:pPr eaLnBrk="1" hangingPunct="1">
              <a:lnSpc>
                <a:spcPct val="100000"/>
              </a:lnSpc>
            </a:pPr>
            <a:r>
              <a:rPr lang="en-US" altLang="zh-CN" sz="2800" dirty="0">
                <a:sym typeface="+mn-ea"/>
              </a:rPr>
              <a:t>4</a:t>
            </a:r>
            <a:r>
              <a:rPr lang="zh-CN" altLang="en-US" sz="2800" dirty="0">
                <a:sym typeface="+mn-ea"/>
              </a:rPr>
              <a:t>、消毒处理：将洗干净的杯子控干，控干的时候杯口向下 </a:t>
            </a:r>
            <a:r>
              <a:rPr lang="zh-CN" altLang="en-US" sz="2800" dirty="0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sym typeface="+mn-ea"/>
              </a:rPr>
              <a:t>10</a:t>
            </a:r>
            <a:r>
              <a:rPr lang="zh-CN" altLang="en-US" sz="2800" dirty="0">
                <a:solidFill>
                  <a:srgbClr val="FF0000"/>
                </a:solidFill>
                <a:sym typeface="+mn-ea"/>
              </a:rPr>
              <a:t>分</a:t>
            </a:r>
            <a:endParaRPr lang="zh-CN" altLang="en-US" sz="2800" dirty="0">
              <a:solidFill>
                <a:srgbClr val="FF0000"/>
              </a:solidFill>
              <a:sym typeface="+mn-ea"/>
            </a:endParaRPr>
          </a:p>
          <a:p>
            <a:pPr eaLnBrk="1" hangingPunct="1">
              <a:lnSpc>
                <a:spcPct val="100000"/>
              </a:lnSpc>
            </a:pPr>
            <a:r>
              <a:rPr lang="en-US" altLang="zh-CN" sz="2800" dirty="0">
                <a:sym typeface="+mn-ea"/>
              </a:rPr>
              <a:t>5</a:t>
            </a:r>
            <a:r>
              <a:rPr lang="zh-CN" altLang="en-US" sz="2800" dirty="0">
                <a:sym typeface="+mn-ea"/>
              </a:rPr>
              <a:t>、将杯子有序摆放</a:t>
            </a:r>
            <a:r>
              <a:rPr lang="zh-CN" altLang="en-US" sz="2800" dirty="0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sym typeface="+mn-ea"/>
              </a:rPr>
              <a:t>10</a:t>
            </a:r>
            <a:r>
              <a:rPr lang="zh-CN" altLang="en-US" sz="2800" dirty="0">
                <a:solidFill>
                  <a:srgbClr val="FF0000"/>
                </a:solidFill>
                <a:sym typeface="+mn-ea"/>
              </a:rPr>
              <a:t>分</a:t>
            </a:r>
            <a:endParaRPr lang="zh-CN" altLang="en-US" sz="2800" dirty="0">
              <a:solidFill>
                <a:srgbClr val="FF0000"/>
              </a:solidFill>
            </a:endParaRPr>
          </a:p>
          <a:p>
            <a:pPr eaLnBrk="1" hangingPunct="1">
              <a:lnSpc>
                <a:spcPct val="100000"/>
              </a:lnSpc>
            </a:pPr>
            <a:r>
              <a:rPr lang="en-US" altLang="zh-CN" sz="2800" dirty="0">
                <a:solidFill>
                  <a:srgbClr val="FF0000"/>
                </a:solidFill>
                <a:sym typeface="+mn-ea"/>
              </a:rPr>
              <a:t>6</a:t>
            </a:r>
            <a:r>
              <a:rPr lang="zh-CN" altLang="en-US" sz="2800" dirty="0">
                <a:solidFill>
                  <a:srgbClr val="FF0000"/>
                </a:solidFill>
                <a:sym typeface="+mn-ea"/>
              </a:rPr>
              <a:t>、放在消毒柜消毒，消毒时间为</a:t>
            </a:r>
            <a:r>
              <a:rPr lang="en-US" altLang="zh-CN" sz="2800" dirty="0">
                <a:solidFill>
                  <a:srgbClr val="FF0000"/>
                </a:solidFill>
                <a:sym typeface="+mn-ea"/>
              </a:rPr>
              <a:t>30</a:t>
            </a:r>
            <a:r>
              <a:rPr lang="zh-CN" altLang="en-US" sz="2800" dirty="0">
                <a:solidFill>
                  <a:srgbClr val="FF0000"/>
                </a:solidFill>
                <a:sym typeface="+mn-ea"/>
              </a:rPr>
              <a:t>分钟   </a:t>
            </a:r>
            <a:r>
              <a:rPr lang="en-US" altLang="zh-CN" sz="2800" dirty="0">
                <a:solidFill>
                  <a:srgbClr val="FF0000"/>
                </a:solidFill>
                <a:sym typeface="+mn-ea"/>
              </a:rPr>
              <a:t>10</a:t>
            </a:r>
            <a:r>
              <a:rPr lang="zh-CN" altLang="en-US" sz="2800" dirty="0">
                <a:solidFill>
                  <a:srgbClr val="FF0000"/>
                </a:solidFill>
                <a:sym typeface="+mn-ea"/>
              </a:rPr>
              <a:t>分</a:t>
            </a:r>
            <a:endParaRPr lang="zh-CN" altLang="en-US" sz="2800" dirty="0">
              <a:solidFill>
                <a:srgbClr val="FF0000"/>
              </a:solidFill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6275" y="80645"/>
            <a:ext cx="777240" cy="7086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0" name="Rectangle 3"/>
          <p:cNvSpPr>
            <a:spLocks noGrp="1"/>
          </p:cNvSpPr>
          <p:nvPr>
            <p:ph idx="4294967295"/>
          </p:nvPr>
        </p:nvSpPr>
        <p:spPr>
          <a:xfrm>
            <a:off x="457200" y="836613"/>
            <a:ext cx="8229600" cy="5289550"/>
          </a:xfrm>
        </p:spPr>
        <p:txBody>
          <a:bodyPr vert="horz" wrap="square" lIns="91440" tIns="45720" rIns="91440" bIns="45720" anchor="t"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zh-CN" sz="2800" dirty="0">
                <a:solidFill>
                  <a:schemeClr val="tx1"/>
                </a:solidFill>
              </a:rPr>
              <a:t>7</a:t>
            </a:r>
            <a:r>
              <a:rPr lang="zh-CN" altLang="en-US" sz="2800" dirty="0">
                <a:solidFill>
                  <a:schemeClr val="tx1"/>
                </a:solidFill>
              </a:rPr>
              <a:t>、消毒完毕后，确保消毒柜干燥、清洁    </a:t>
            </a:r>
            <a:r>
              <a:rPr lang="en-US" altLang="zh-CN" sz="2800" dirty="0">
                <a:solidFill>
                  <a:srgbClr val="FF0000"/>
                </a:solidFill>
              </a:rPr>
              <a:t>10</a:t>
            </a:r>
            <a:r>
              <a:rPr lang="zh-CN" altLang="en-US" sz="2800" dirty="0">
                <a:solidFill>
                  <a:srgbClr val="FF0000"/>
                </a:solidFill>
              </a:rPr>
              <a:t>分</a:t>
            </a:r>
            <a:endParaRPr lang="zh-CN" altLang="en-US" sz="2800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zh-CN" sz="2800" dirty="0">
                <a:solidFill>
                  <a:schemeClr val="tx1"/>
                </a:solidFill>
              </a:rPr>
              <a:t>8</a:t>
            </a:r>
            <a:r>
              <a:rPr lang="zh-CN" altLang="en-US" sz="2800" dirty="0">
                <a:solidFill>
                  <a:schemeClr val="tx1"/>
                </a:solidFill>
              </a:rPr>
              <a:t>、按幼儿编号悬挂杯子   </a:t>
            </a:r>
            <a:r>
              <a:rPr lang="zh-CN" altLang="en-US" sz="2800" dirty="0">
                <a:solidFill>
                  <a:srgbClr val="FF0000"/>
                </a:solidFill>
              </a:rPr>
              <a:t>  </a:t>
            </a:r>
            <a:r>
              <a:rPr lang="en-US" altLang="zh-CN" sz="2800" dirty="0">
                <a:solidFill>
                  <a:srgbClr val="FF0000"/>
                </a:solidFill>
              </a:rPr>
              <a:t>10</a:t>
            </a:r>
            <a:r>
              <a:rPr lang="zh-CN" altLang="en-US" sz="2800" dirty="0">
                <a:solidFill>
                  <a:srgbClr val="FF0000"/>
                </a:solidFill>
              </a:rPr>
              <a:t>分</a:t>
            </a:r>
            <a:endParaRPr lang="zh-CN" altLang="en-US" sz="2800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zh-CN" sz="2800" dirty="0">
                <a:solidFill>
                  <a:schemeClr val="tx1"/>
                </a:solidFill>
              </a:rPr>
              <a:t>9</a:t>
            </a:r>
            <a:r>
              <a:rPr lang="zh-CN" altLang="en-US" sz="2800" dirty="0" smtClean="0">
                <a:solidFill>
                  <a:schemeClr val="tx1"/>
                </a:solidFill>
              </a:rPr>
              <a:t>、各杯</a:t>
            </a:r>
            <a:r>
              <a:rPr lang="zh-CN" altLang="en-US" sz="2800" dirty="0">
                <a:solidFill>
                  <a:schemeClr val="tx1"/>
                </a:solidFill>
              </a:rPr>
              <a:t>距不小于</a:t>
            </a:r>
            <a:r>
              <a:rPr lang="en-US" altLang="zh-CN" sz="2800" dirty="0">
                <a:solidFill>
                  <a:schemeClr val="tx1"/>
                </a:solidFill>
              </a:rPr>
              <a:t>10</a:t>
            </a:r>
            <a:r>
              <a:rPr lang="zh-CN" altLang="en-US" sz="2800" dirty="0">
                <a:solidFill>
                  <a:schemeClr val="tx1"/>
                </a:solidFill>
              </a:rPr>
              <a:t>公分</a:t>
            </a:r>
            <a:r>
              <a:rPr lang="zh-CN" altLang="en-US" sz="2800" dirty="0">
                <a:solidFill>
                  <a:srgbClr val="FF0000"/>
                </a:solidFill>
              </a:rPr>
              <a:t>   </a:t>
            </a:r>
            <a:r>
              <a:rPr lang="en-US" altLang="zh-CN" sz="2800" dirty="0">
                <a:solidFill>
                  <a:srgbClr val="FF0000"/>
                </a:solidFill>
              </a:rPr>
              <a:t>10</a:t>
            </a:r>
            <a:r>
              <a:rPr lang="zh-CN" altLang="en-US" sz="2800" dirty="0">
                <a:solidFill>
                  <a:srgbClr val="FF0000"/>
                </a:solidFill>
              </a:rPr>
              <a:t>分</a:t>
            </a:r>
            <a:endParaRPr lang="zh-CN" altLang="en-US" sz="2800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zh-CN" altLang="en-US" sz="2800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zh-CN" altLang="en-US" sz="2800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zh-CN" altLang="en-US" sz="2800" dirty="0">
                <a:solidFill>
                  <a:srgbClr val="FF0000"/>
                </a:solidFill>
              </a:rPr>
              <a:t>所有得分</a:t>
            </a:r>
            <a:r>
              <a:rPr lang="en-US" altLang="zh-CN" sz="2800" dirty="0">
                <a:solidFill>
                  <a:srgbClr val="FF0000"/>
                </a:solidFill>
              </a:rPr>
              <a:t>*50%</a:t>
            </a:r>
            <a:r>
              <a:rPr lang="zh-CN" altLang="en-US" sz="2800" dirty="0">
                <a:solidFill>
                  <a:srgbClr val="FF0000"/>
                </a:solidFill>
              </a:rPr>
              <a:t>为本题最后得分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6275" y="80645"/>
            <a:ext cx="777240" cy="7086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charRg st="80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20">
                                            <p:txEl>
                                              <p:charRg st="80" end="8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2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220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char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220">
                                            <p:txEl>
                                              <p:char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char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220">
                                            <p:txEl>
                                              <p:char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char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220">
                                            <p:txEl>
                                              <p:char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490537"/>
          </a:xfr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eaLnBrk="1" hangingPunct="1"/>
            <a:r>
              <a:rPr lang="zh-CN" altLang="zh-CN" sz="4000" dirty="0"/>
              <a:t>三、题型练习及试题分析</a:t>
            </a:r>
            <a:endParaRPr lang="zh-CN" altLang="zh-CN" sz="4000" dirty="0"/>
          </a:p>
        </p:txBody>
      </p:sp>
      <p:sp>
        <p:nvSpPr>
          <p:cNvPr id="9220" name="Rectangle 3"/>
          <p:cNvSpPr>
            <a:spLocks noGrp="1"/>
          </p:cNvSpPr>
          <p:nvPr>
            <p:ph idx="4294967295"/>
          </p:nvPr>
        </p:nvSpPr>
        <p:spPr>
          <a:xfrm>
            <a:off x="457200" y="836613"/>
            <a:ext cx="8229600" cy="5289550"/>
          </a:xfrm>
        </p:spPr>
        <p:txBody>
          <a:bodyPr vert="horz" wrap="square" lIns="91440" tIns="45720" rIns="91440" bIns="45720" anchor="t"/>
          <a:lstStyle/>
          <a:p>
            <a:pPr eaLnBrk="1" hangingPunct="1">
              <a:lnSpc>
                <a:spcPct val="80000"/>
              </a:lnSpc>
            </a:pPr>
            <a:r>
              <a:rPr lang="zh-CN" altLang="en-US" sz="2800" dirty="0" smtClean="0">
                <a:solidFill>
                  <a:srgbClr val="FF0000"/>
                </a:solidFill>
              </a:rPr>
              <a:t>三、</a:t>
            </a:r>
            <a:r>
              <a:rPr lang="zh-CN" altLang="zh-CN" sz="2800" dirty="0" smtClean="0"/>
              <a:t>演示桌面的清洁消毒过程</a:t>
            </a:r>
            <a:endParaRPr lang="zh-CN" altLang="zh-CN" sz="2800" dirty="0" smtClean="0"/>
          </a:p>
          <a:p>
            <a:r>
              <a:rPr lang="zh-CN" altLang="zh-CN" sz="2800" dirty="0" smtClean="0"/>
              <a:t>好的老师，我现在开始演示桌面的清洁及消毒过程。首先穿好工作服戴好手套，准备清洁的干湿抹布若干、洗涤灵、</a:t>
            </a:r>
            <a:r>
              <a:rPr lang="en-US" altLang="zh-CN" sz="2800" dirty="0" smtClean="0"/>
              <a:t>84</a:t>
            </a:r>
            <a:r>
              <a:rPr lang="zh-CN" altLang="zh-CN" sz="2800" dirty="0" smtClean="0"/>
              <a:t>消毒液和消毒专用盆。</a:t>
            </a:r>
            <a:r>
              <a:rPr lang="zh-CN" altLang="zh-CN" sz="2800" dirty="0" smtClean="0">
                <a:solidFill>
                  <a:srgbClr val="FF0000"/>
                </a:solidFill>
              </a:rPr>
              <a:t>第一步，清洗桌面</a:t>
            </a:r>
            <a:r>
              <a:rPr lang="zh-CN" altLang="zh-CN" sz="2800" dirty="0" smtClean="0"/>
              <a:t>，用干净的湿抹布</a:t>
            </a:r>
            <a:r>
              <a:rPr lang="zh-CN" altLang="zh-CN" sz="2800" dirty="0" smtClean="0">
                <a:solidFill>
                  <a:srgbClr val="FF0000"/>
                </a:solidFill>
              </a:rPr>
              <a:t>“几字形”</a:t>
            </a:r>
            <a:r>
              <a:rPr lang="zh-CN" altLang="zh-CN" sz="2800" dirty="0" smtClean="0"/>
              <a:t>擦拭桌面，然后用洗涤灵水擦拭桌面，再用干净的清水湿抹布擦拭桌面，在擦拭过程中要清洗抹布。</a:t>
            </a:r>
            <a:r>
              <a:rPr lang="zh-CN" altLang="zh-CN" sz="2800" dirty="0" smtClean="0">
                <a:solidFill>
                  <a:srgbClr val="FF0000"/>
                </a:solidFill>
              </a:rPr>
              <a:t>第二步，进行消毒</a:t>
            </a:r>
            <a:r>
              <a:rPr lang="zh-CN" altLang="zh-CN" sz="2800" dirty="0" smtClean="0"/>
              <a:t>，选用</a:t>
            </a:r>
            <a:r>
              <a:rPr lang="en-US" altLang="zh-CN" sz="2800" dirty="0" smtClean="0">
                <a:solidFill>
                  <a:srgbClr val="FF0000"/>
                </a:solidFill>
              </a:rPr>
              <a:t>400</a:t>
            </a:r>
            <a:r>
              <a:rPr lang="zh-CN" altLang="zh-CN" sz="2800" dirty="0" smtClean="0">
                <a:solidFill>
                  <a:srgbClr val="FF0000"/>
                </a:solidFill>
              </a:rPr>
              <a:t>—</a:t>
            </a:r>
            <a:r>
              <a:rPr lang="en-US" altLang="zh-CN" sz="2800" dirty="0" smtClean="0">
                <a:solidFill>
                  <a:srgbClr val="FF0000"/>
                </a:solidFill>
              </a:rPr>
              <a:t>700</a:t>
            </a:r>
            <a:r>
              <a:rPr lang="zh-CN" altLang="zh-CN" sz="2800" dirty="0" smtClean="0"/>
              <a:t>毫克每升的</a:t>
            </a:r>
            <a:r>
              <a:rPr lang="en-US" altLang="zh-CN" sz="2800" dirty="0" smtClean="0">
                <a:solidFill>
                  <a:srgbClr val="FF0000"/>
                </a:solidFill>
              </a:rPr>
              <a:t>84</a:t>
            </a:r>
            <a:r>
              <a:rPr lang="zh-CN" altLang="zh-CN" sz="2800" dirty="0" smtClean="0">
                <a:solidFill>
                  <a:srgbClr val="FF0000"/>
                </a:solidFill>
              </a:rPr>
              <a:t>消毒液</a:t>
            </a:r>
            <a:r>
              <a:rPr lang="zh-CN" altLang="zh-CN" sz="2800" dirty="0" smtClean="0"/>
              <a:t>，配比为</a:t>
            </a:r>
            <a:r>
              <a:rPr lang="en-US" altLang="zh-CN" sz="2800" dirty="0" smtClean="0">
                <a:solidFill>
                  <a:srgbClr val="FF0000"/>
                </a:solidFill>
              </a:rPr>
              <a:t>1:200</a:t>
            </a:r>
            <a:r>
              <a:rPr lang="zh-CN" altLang="zh-CN" sz="2800" dirty="0" smtClean="0"/>
              <a:t>，然后将抹布在消毒液中浸湿，拧干呈“几字形”擦拭桌面一遍，让消毒液在桌面滞留</a:t>
            </a:r>
            <a:r>
              <a:rPr lang="en-US" altLang="zh-CN" sz="2800" dirty="0" smtClean="0">
                <a:solidFill>
                  <a:srgbClr val="FF0000"/>
                </a:solidFill>
              </a:rPr>
              <a:t>10</a:t>
            </a:r>
            <a:r>
              <a:rPr lang="zh-CN" altLang="zh-CN" sz="2800" dirty="0" smtClean="0">
                <a:solidFill>
                  <a:srgbClr val="FF0000"/>
                </a:solidFill>
              </a:rPr>
              <a:t>—</a:t>
            </a:r>
            <a:r>
              <a:rPr lang="en-US" altLang="zh-CN" sz="2800" dirty="0" smtClean="0">
                <a:solidFill>
                  <a:srgbClr val="FF0000"/>
                </a:solidFill>
              </a:rPr>
              <a:t>30</a:t>
            </a:r>
            <a:r>
              <a:rPr lang="zh-CN" altLang="zh-CN" sz="2800" dirty="0" smtClean="0">
                <a:solidFill>
                  <a:srgbClr val="FF0000"/>
                </a:solidFill>
              </a:rPr>
              <a:t>分钟</a:t>
            </a:r>
            <a:r>
              <a:rPr lang="zh-CN" altLang="zh-CN" sz="2800" dirty="0" smtClean="0"/>
              <a:t>，最后再用干净的湿抹布擦拭残留的消毒液</a:t>
            </a:r>
            <a:r>
              <a:rPr lang="en-US" altLang="zh-CN" sz="2800" dirty="0" smtClean="0">
                <a:solidFill>
                  <a:srgbClr val="FF0000"/>
                </a:solidFill>
              </a:rPr>
              <a:t>2</a:t>
            </a:r>
            <a:r>
              <a:rPr lang="zh-CN" altLang="zh-CN" sz="2800" dirty="0" smtClean="0"/>
              <a:t>遍。演示完毕。</a:t>
            </a:r>
            <a:endParaRPr lang="zh-CN" altLang="zh-CN" sz="2800" dirty="0" smtClean="0"/>
          </a:p>
          <a:p>
            <a:pPr eaLnBrk="1" hangingPunct="1">
              <a:lnSpc>
                <a:spcPct val="80000"/>
              </a:lnSpc>
            </a:pPr>
            <a:endParaRPr lang="zh-CN" altLang="en-US" sz="2800" dirty="0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6275" y="80645"/>
            <a:ext cx="777240" cy="7086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22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220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char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220">
                                            <p:txEl>
                                              <p:char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char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220">
                                            <p:txEl>
                                              <p:char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char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220">
                                            <p:txEl>
                                              <p:char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char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220">
                                            <p:txEl>
                                              <p:char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char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220">
                                            <p:txEl>
                                              <p:char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490537"/>
          </a:xfr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eaLnBrk="1" hangingPunct="1"/>
            <a:r>
              <a:rPr lang="zh-CN" altLang="zh-CN" sz="4000" dirty="0"/>
              <a:t>三、题型练习及试题分析</a:t>
            </a:r>
            <a:endParaRPr lang="zh-CN" altLang="zh-CN" sz="4000" dirty="0"/>
          </a:p>
        </p:txBody>
      </p:sp>
      <p:sp>
        <p:nvSpPr>
          <p:cNvPr id="9220" name="Rectangle 3"/>
          <p:cNvSpPr>
            <a:spLocks noGrp="1"/>
          </p:cNvSpPr>
          <p:nvPr>
            <p:ph idx="4294967295"/>
          </p:nvPr>
        </p:nvSpPr>
        <p:spPr>
          <a:xfrm>
            <a:off x="457200" y="836613"/>
            <a:ext cx="8229600" cy="5289550"/>
          </a:xfrm>
        </p:spPr>
        <p:txBody>
          <a:bodyPr vert="horz" wrap="square" lIns="91440" tIns="45720" rIns="91440" bIns="45720" anchor="t"/>
          <a:lstStyle/>
          <a:p>
            <a:r>
              <a:rPr lang="zh-CN" altLang="en-US" sz="2800" dirty="0" smtClean="0">
                <a:solidFill>
                  <a:srgbClr val="FF0000"/>
                </a:solidFill>
              </a:rPr>
              <a:t>四、</a:t>
            </a:r>
            <a:r>
              <a:rPr lang="zh-CN" altLang="zh-CN" sz="2800" dirty="0" smtClean="0"/>
              <a:t>演示门的清洁卫生过程</a:t>
            </a:r>
            <a:endParaRPr lang="zh-CN" altLang="zh-CN" sz="2800" dirty="0" smtClean="0"/>
          </a:p>
          <a:p>
            <a:r>
              <a:rPr lang="zh-CN" altLang="zh-CN" sz="2800" dirty="0" smtClean="0"/>
              <a:t>好的老师，我现在开始演示门的清洁卫生过程。首先穿好工作服，戴好口罩，衣扣扣好头发塞进帽中。</a:t>
            </a:r>
            <a:r>
              <a:rPr lang="zh-CN" altLang="zh-CN" sz="2800" dirty="0" smtClean="0">
                <a:solidFill>
                  <a:srgbClr val="FF0000"/>
                </a:solidFill>
              </a:rPr>
              <a:t>第一步擦拭门框</a:t>
            </a:r>
            <a:r>
              <a:rPr lang="zh-CN" altLang="zh-CN" sz="2800" dirty="0" smtClean="0"/>
              <a:t>，准备干净的半干、湿抹布、清洁剂、消毒剂。用干净的半干抹布从上向下擦拭门框和边棱四周。</a:t>
            </a:r>
            <a:r>
              <a:rPr lang="zh-CN" altLang="zh-CN" sz="2800" dirty="0" smtClean="0">
                <a:solidFill>
                  <a:srgbClr val="FF0000"/>
                </a:solidFill>
              </a:rPr>
              <a:t>第二步，擦拭门板</a:t>
            </a:r>
            <a:r>
              <a:rPr lang="zh-CN" altLang="zh-CN" sz="2800" dirty="0" smtClean="0"/>
              <a:t>，使用清洁剂用半干的抹布擦拭门板的正反两面。</a:t>
            </a:r>
            <a:r>
              <a:rPr lang="zh-CN" altLang="zh-CN" sz="2800" dirty="0" smtClean="0">
                <a:solidFill>
                  <a:srgbClr val="FF0000"/>
                </a:solidFill>
              </a:rPr>
              <a:t>注意中途要清洗抹布，不留擦痕。</a:t>
            </a:r>
            <a:r>
              <a:rPr lang="zh-CN" altLang="zh-CN" sz="2800" dirty="0" smtClean="0"/>
              <a:t>最后擦拭门把手，先用清洁的湿抹布擦拭，然后用清洁剂清除污垢，再用消毒剂</a:t>
            </a:r>
            <a:r>
              <a:rPr lang="zh-CN" altLang="zh-CN" sz="2800" dirty="0" smtClean="0">
                <a:solidFill>
                  <a:srgbClr val="FF0000"/>
                </a:solidFill>
              </a:rPr>
              <a:t>擦拭滞留</a:t>
            </a:r>
            <a:r>
              <a:rPr lang="en-US" altLang="zh-CN" sz="2800" dirty="0" smtClean="0">
                <a:solidFill>
                  <a:srgbClr val="FF0000"/>
                </a:solidFill>
              </a:rPr>
              <a:t>10—30</a:t>
            </a:r>
            <a:r>
              <a:rPr lang="zh-CN" altLang="zh-CN" sz="2800" dirty="0" smtClean="0">
                <a:solidFill>
                  <a:srgbClr val="FF0000"/>
                </a:solidFill>
              </a:rPr>
              <a:t>分钟</a:t>
            </a:r>
            <a:r>
              <a:rPr lang="zh-CN" altLang="zh-CN" sz="2800" dirty="0" smtClean="0"/>
              <a:t>，然后用清水擦拭两遍。演示完毕。</a:t>
            </a:r>
            <a:endParaRPr lang="zh-CN" altLang="zh-CN" sz="2800" dirty="0" smtClean="0"/>
          </a:p>
          <a:p>
            <a:pPr eaLnBrk="1" hangingPunct="1">
              <a:lnSpc>
                <a:spcPct val="80000"/>
              </a:lnSpc>
            </a:pPr>
            <a:endParaRPr lang="zh-CN" altLang="en-US" sz="2800" dirty="0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6275" y="80645"/>
            <a:ext cx="777240" cy="7086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22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220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char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220">
                                            <p:txEl>
                                              <p:char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char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220">
                                            <p:txEl>
                                              <p:char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char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220">
                                            <p:txEl>
                                              <p:char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char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220">
                                            <p:txEl>
                                              <p:char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char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220">
                                            <p:txEl>
                                              <p:char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740408" y="2967335"/>
            <a:ext cx="366318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谢谢大家！</a:t>
            </a:r>
            <a:endParaRPr kumimoji="0" lang="zh-CN" altLang="en-US" sz="54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pic>
        <p:nvPicPr>
          <p:cNvPr id="3" name="内容占位符 2"/>
          <p:cNvPicPr>
            <a:picLocks noChangeAspect="1"/>
          </p:cNvPicPr>
          <p:nvPr>
            <p:ph idx="4294967295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187055" y="196850"/>
            <a:ext cx="793115" cy="72263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zh-CN" altLang="zh-CN" sz="4000" dirty="0"/>
              <a:t>培训内容</a:t>
            </a:r>
            <a:endParaRPr lang="zh-CN" altLang="zh-CN" sz="4000" dirty="0"/>
          </a:p>
        </p:txBody>
      </p:sp>
      <p:sp>
        <p:nvSpPr>
          <p:cNvPr id="4100" name="Rectangle 3"/>
          <p:cNvSpPr>
            <a:spLocks noGrp="1"/>
          </p:cNvSpPr>
          <p:nvPr>
            <p:ph idx="4294967295"/>
          </p:nvPr>
        </p:nvSpPr>
        <p:spPr>
          <a:xfrm>
            <a:off x="1258888" y="1628775"/>
            <a:ext cx="6769100" cy="4497388"/>
          </a:xfrm>
        </p:spPr>
        <p:txBody>
          <a:bodyPr vert="horz" wrap="square" lIns="91440" tIns="45720" rIns="91440" bIns="45720" anchor="t"/>
          <a:lstStyle/>
          <a:p>
            <a:pPr eaLnBrk="1" hangingPunct="1"/>
            <a:r>
              <a:rPr lang="zh-CN" altLang="zh-CN" dirty="0"/>
              <a:t>一、考前内容、题型、时间分配</a:t>
            </a:r>
            <a:endParaRPr lang="zh-CN" altLang="zh-CN" dirty="0"/>
          </a:p>
          <a:p>
            <a:pPr eaLnBrk="1" hangingPunct="1"/>
            <a:r>
              <a:rPr lang="zh-CN" altLang="zh-CN" dirty="0"/>
              <a:t>二、考前准备及注意事项。</a:t>
            </a:r>
            <a:endParaRPr lang="zh-CN" altLang="zh-CN" dirty="0"/>
          </a:p>
          <a:p>
            <a:pPr eaLnBrk="1" hangingPunct="1"/>
            <a:r>
              <a:rPr lang="zh-CN" altLang="zh-CN" dirty="0"/>
              <a:t>三、题型练习及试题分析。</a:t>
            </a:r>
            <a:endParaRPr lang="zh-CN" altLang="zh-CN" dirty="0"/>
          </a:p>
          <a:p>
            <a:pPr eaLnBrk="1" hangingPunct="1"/>
            <a:r>
              <a:rPr lang="zh-CN" altLang="zh-CN" dirty="0"/>
              <a:t>四、模拟测试。</a:t>
            </a:r>
            <a:endParaRPr lang="zh-CN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52460" y="88900"/>
            <a:ext cx="777240" cy="7086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282700"/>
          </a:xfrm>
        </p:spPr>
        <p:txBody>
          <a:bodyPr vert="horz" wrap="square" lIns="91440" tIns="45720" rIns="91440" bIns="45720" anchor="ctr"/>
          <a:lstStyle/>
          <a:p>
            <a:pPr algn="l" eaLnBrk="1" hangingPunct="1"/>
            <a:r>
              <a:rPr lang="zh-CN" altLang="zh-CN" sz="3600" dirty="0"/>
              <a:t>一、考试内容、题型、难易比例难易比例分析，时间安排</a:t>
            </a:r>
            <a:r>
              <a:rPr lang="zh-CN" altLang="zh-CN" sz="4000" dirty="0"/>
              <a:t>。</a:t>
            </a:r>
            <a:endParaRPr lang="zh-CN" altLang="zh-CN" sz="4000" dirty="0"/>
          </a:p>
        </p:txBody>
      </p:sp>
      <p:sp>
        <p:nvSpPr>
          <p:cNvPr id="5124" name="Rectangle 3"/>
          <p:cNvSpPr>
            <a:spLocks noGrp="1"/>
          </p:cNvSpPr>
          <p:nvPr>
            <p:ph idx="4294967295"/>
          </p:nvPr>
        </p:nvSpPr>
        <p:spPr>
          <a:xfrm>
            <a:off x="457200" y="1989138"/>
            <a:ext cx="8229600" cy="720725"/>
          </a:xfrm>
        </p:spPr>
        <p:txBody>
          <a:bodyPr vert="horz" wrap="square" lIns="91440" tIns="45720" rIns="91440" bIns="45720" anchor="t"/>
          <a:lstStyle/>
          <a:p>
            <a:pPr eaLnBrk="1" hangingPunct="1">
              <a:lnSpc>
                <a:spcPct val="80000"/>
              </a:lnSpc>
            </a:pPr>
            <a:r>
              <a:rPr lang="zh-CN" altLang="en-US" sz="2400" dirty="0"/>
              <a:t>（</a:t>
            </a:r>
            <a:r>
              <a:rPr lang="en-US" altLang="zh-CN" sz="2800" dirty="0"/>
              <a:t>1</a:t>
            </a:r>
            <a:r>
              <a:rPr lang="zh-CN" altLang="en-US" sz="2800" dirty="0"/>
              <a:t>）分成两部分：理论、技能两部分</a:t>
            </a:r>
            <a:endParaRPr lang="zh-CN" altLang="en-US" sz="2800" dirty="0"/>
          </a:p>
          <a:p>
            <a:pPr eaLnBrk="1" hangingPunct="1">
              <a:lnSpc>
                <a:spcPct val="80000"/>
              </a:lnSpc>
            </a:pPr>
            <a:endParaRPr lang="zh-CN" altLang="en-US" sz="2800" dirty="0"/>
          </a:p>
          <a:p>
            <a:pPr eaLnBrk="1" hangingPunct="1">
              <a:lnSpc>
                <a:spcPct val="80000"/>
              </a:lnSpc>
            </a:pPr>
            <a:endParaRPr lang="zh-CN" altLang="en-US" sz="2400" dirty="0"/>
          </a:p>
          <a:p>
            <a:pPr eaLnBrk="1" hangingPunct="1">
              <a:lnSpc>
                <a:spcPct val="80000"/>
              </a:lnSpc>
            </a:pPr>
            <a:endParaRPr lang="zh-CN" altLang="en-US" sz="2400" dirty="0"/>
          </a:p>
          <a:p>
            <a:pPr eaLnBrk="1" hangingPunct="1">
              <a:lnSpc>
                <a:spcPct val="80000"/>
              </a:lnSpc>
            </a:pPr>
            <a:endParaRPr lang="zh-CN" altLang="en-US" sz="2400" dirty="0"/>
          </a:p>
          <a:p>
            <a:pPr eaLnBrk="1" hangingPunct="1">
              <a:lnSpc>
                <a:spcPct val="80000"/>
              </a:lnSpc>
            </a:pPr>
            <a:endParaRPr lang="zh-CN" altLang="en-US" sz="2400" dirty="0"/>
          </a:p>
        </p:txBody>
      </p:sp>
      <p:graphicFrame>
        <p:nvGraphicFramePr>
          <p:cNvPr id="5125" name="Group 5"/>
          <p:cNvGraphicFramePr>
            <a:graphicFrameLocks noGrp="1"/>
          </p:cNvGraphicFramePr>
          <p:nvPr/>
        </p:nvGraphicFramePr>
        <p:xfrm>
          <a:off x="323850" y="2781300"/>
          <a:ext cx="8601075" cy="1877187"/>
        </p:xfrm>
        <a:graphic>
          <a:graphicData uri="http://schemas.openxmlformats.org/drawingml/2006/table">
            <a:tbl>
              <a:tblPr/>
              <a:tblGrid>
                <a:gridCol w="1220788"/>
                <a:gridCol w="1051560"/>
                <a:gridCol w="1356677"/>
                <a:gridCol w="3517900"/>
                <a:gridCol w="1454150"/>
              </a:tblGrid>
              <a:tr h="89535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保育员</a:t>
                      </a: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级别</a:t>
                      </a: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考试</a:t>
                      </a: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时间</a:t>
                      </a: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考试时间</a:t>
                      </a: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zh-CN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981075">
                <a:tc vMerge="1"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 初级</a:t>
                      </a:r>
                      <a:endParaRPr kumimoji="0" lang="zh-CN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12</a:t>
                      </a: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月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15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日</a:t>
                      </a:r>
                      <a:endParaRPr kumimoji="0" lang="zh-CN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9:00</a:t>
                      </a: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考理论</a:t>
                      </a: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9:30</a:t>
                      </a: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交卷可考实操</a:t>
                      </a: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试卷作答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面试作答</a:t>
                      </a:r>
                      <a:endParaRPr kumimoji="0" lang="zh-CN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13337" name="Text Box 40"/>
          <p:cNvSpPr txBox="1"/>
          <p:nvPr/>
        </p:nvSpPr>
        <p:spPr>
          <a:xfrm>
            <a:off x="612775" y="5038725"/>
            <a:ext cx="7921625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考试地点：重庆市艺才技工学校（江北区港安二路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48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号）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zh-CN" altLang="en-US" sz="3200" dirty="0">
                <a:latin typeface="Arial" panose="020B0604020202020204" pitchFamily="34" charset="0"/>
              </a:rPr>
              <a:t>   </a:t>
            </a:r>
            <a:endParaRPr lang="zh-CN" altLang="en-US" sz="3200" dirty="0">
              <a:latin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66760" y="77470"/>
            <a:ext cx="777240" cy="7086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/>
          </p:cNvSpPr>
          <p:nvPr>
            <p:ph idx="4294967295"/>
          </p:nvPr>
        </p:nvSpPr>
        <p:spPr>
          <a:xfrm>
            <a:off x="457200" y="909638"/>
            <a:ext cx="8229600" cy="1800225"/>
          </a:xfrm>
        </p:spPr>
        <p:txBody>
          <a:bodyPr vert="horz" wrap="square" lIns="91440" tIns="45720" rIns="91440" bIns="45720" anchor="t"/>
          <a:lstStyle/>
          <a:p>
            <a:pPr eaLnBrk="1" hangingPunct="1"/>
            <a:r>
              <a:rPr lang="zh-CN" altLang="en-US" dirty="0"/>
              <a:t>（2）题型</a:t>
            </a:r>
            <a:r>
              <a:rPr lang="en-US" altLang="zh-CN" dirty="0"/>
              <a:t>1</a:t>
            </a:r>
            <a:r>
              <a:rPr lang="zh-CN" altLang="en-US" dirty="0"/>
              <a:t>:</a:t>
            </a:r>
            <a:endParaRPr lang="zh-CN" altLang="en-US" dirty="0"/>
          </a:p>
          <a:p>
            <a:pPr eaLnBrk="1" hangingPunct="1"/>
            <a:r>
              <a:rPr lang="zh-CN" altLang="en-US" dirty="0"/>
              <a:t>   </a:t>
            </a:r>
            <a:endParaRPr lang="zh-CN" altLang="en-US" dirty="0"/>
          </a:p>
          <a:p>
            <a:pPr eaLnBrk="1" hangingPunct="1">
              <a:buNone/>
            </a:pPr>
            <a:r>
              <a:rPr lang="zh-CN" altLang="en-US" dirty="0"/>
              <a:t>        理论知识考核：选择题80题（80分）、判断题20题或者</a:t>
            </a:r>
            <a:r>
              <a:rPr lang="en-US" altLang="zh-CN" dirty="0"/>
              <a:t>40</a:t>
            </a:r>
            <a:r>
              <a:rPr lang="zh-CN" altLang="en-US" dirty="0"/>
              <a:t>题（20分）</a:t>
            </a:r>
            <a:endParaRPr lang="zh-CN" altLang="en-US" dirty="0"/>
          </a:p>
          <a:p>
            <a:pPr eaLnBrk="1" hangingPunct="1"/>
            <a:endParaRPr lang="zh-CN" altLang="en-US" dirty="0"/>
          </a:p>
          <a:p>
            <a:pPr eaLnBrk="1" hangingPunct="1"/>
            <a:endParaRPr lang="zh-CN" altLang="en-US" dirty="0"/>
          </a:p>
          <a:p>
            <a:pPr eaLnBrk="1" hangingPunct="1"/>
            <a:endParaRPr lang="zh-CN" altLang="en-US" sz="2000" dirty="0"/>
          </a:p>
          <a:p>
            <a:pPr eaLnBrk="1" hangingPunct="1"/>
            <a:endParaRPr lang="zh-CN" altLang="en-US" sz="2000" dirty="0"/>
          </a:p>
          <a:p>
            <a:pPr eaLnBrk="1" hangingPunct="1"/>
            <a:endParaRPr lang="zh-CN" altLang="en-US" sz="20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96275" y="80645"/>
            <a:ext cx="777240" cy="7086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charRg st="8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charRg st="8" end="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charRg st="55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charRg st="55" end="6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1"/>
          <p:cNvSpPr/>
          <p:nvPr/>
        </p:nvSpPr>
        <p:spPr>
          <a:xfrm>
            <a:off x="2286000" y="723900"/>
            <a:ext cx="4572000" cy="3340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har char="•"/>
            </a:pPr>
            <a:r>
              <a:rPr lang="zh-CN" altLang="en-US" sz="3200" dirty="0">
                <a:solidFill>
                  <a:srgbClr val="000000"/>
                </a:solidFill>
                <a:latin typeface="Cambria" panose="02040503050406030204" pitchFamily="18" charset="0"/>
                <a:ea typeface="黑体" panose="02010609060101010101" pitchFamily="49" charset="-122"/>
              </a:rPr>
              <a:t>（2）题型</a:t>
            </a:r>
            <a:r>
              <a:rPr lang="en-US" altLang="zh-CN" sz="3200" dirty="0">
                <a:solidFill>
                  <a:srgbClr val="000000"/>
                </a:solidFill>
                <a:latin typeface="Cambria" panose="020405030504060302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3200" dirty="0">
                <a:solidFill>
                  <a:srgbClr val="000000"/>
                </a:solidFill>
                <a:latin typeface="Cambria" panose="02040503050406030204" pitchFamily="18" charset="0"/>
                <a:ea typeface="黑体" panose="02010609060101010101" pitchFamily="49" charset="-122"/>
              </a:rPr>
              <a:t>:</a:t>
            </a:r>
            <a:endParaRPr lang="zh-CN" altLang="en-US" sz="3200" dirty="0">
              <a:solidFill>
                <a:srgbClr val="000000"/>
              </a:solidFill>
              <a:latin typeface="Cambria" panose="02040503050406030204" pitchFamily="18" charset="0"/>
              <a:ea typeface="黑体" panose="02010609060101010101" pitchFamily="49" charset="-122"/>
            </a:endParaRPr>
          </a:p>
          <a:p>
            <a:pPr marL="342900" indent="-342900">
              <a:spcBef>
                <a:spcPct val="20000"/>
              </a:spcBef>
              <a:buChar char="•"/>
            </a:pPr>
            <a:r>
              <a:rPr lang="zh-CN" altLang="en-US" sz="3200" dirty="0">
                <a:solidFill>
                  <a:srgbClr val="000000"/>
                </a:solidFill>
                <a:latin typeface="Cambria" panose="02040503050406030204" pitchFamily="18" charset="0"/>
                <a:ea typeface="黑体" panose="02010609060101010101" pitchFamily="49" charset="-122"/>
              </a:rPr>
              <a:t>   技能操作考核:指导幼儿洗手（</a:t>
            </a:r>
            <a:r>
              <a:rPr lang="en-US" altLang="zh-CN" sz="3200" dirty="0">
                <a:solidFill>
                  <a:srgbClr val="000000"/>
                </a:solidFill>
                <a:latin typeface="Cambria" panose="02040503050406030204" pitchFamily="18" charset="0"/>
                <a:ea typeface="黑体" panose="02010609060101010101" pitchFamily="49" charset="-122"/>
              </a:rPr>
              <a:t>50</a:t>
            </a:r>
            <a:r>
              <a:rPr lang="zh-CN" altLang="en-US" sz="3200" dirty="0">
                <a:solidFill>
                  <a:srgbClr val="000000"/>
                </a:solidFill>
                <a:latin typeface="Cambria" panose="02040503050406030204" pitchFamily="18" charset="0"/>
                <a:ea typeface="黑体" panose="02010609060101010101" pitchFamily="49" charset="-122"/>
              </a:rPr>
              <a:t>分）</a:t>
            </a:r>
            <a:endParaRPr lang="zh-CN" altLang="en-US" sz="3200" dirty="0">
              <a:solidFill>
                <a:srgbClr val="000000"/>
              </a:solidFill>
              <a:latin typeface="Cambria" panose="02040503050406030204" pitchFamily="18" charset="0"/>
              <a:ea typeface="黑体" panose="02010609060101010101" pitchFamily="49" charset="-122"/>
            </a:endParaRPr>
          </a:p>
          <a:p>
            <a:pPr marL="342900" indent="-342900">
              <a:spcBef>
                <a:spcPct val="20000"/>
              </a:spcBef>
            </a:pPr>
            <a:r>
              <a:rPr lang="zh-CN" altLang="en-US" sz="3200" dirty="0">
                <a:solidFill>
                  <a:srgbClr val="000000"/>
                </a:solidFill>
                <a:latin typeface="Cambria" panose="02040503050406030204" pitchFamily="18" charset="0"/>
                <a:ea typeface="黑体" panose="02010609060101010101" pitchFamily="49" charset="-122"/>
              </a:rPr>
              <a:t>        理论知识考核：清洗消毒幼儿杯具（</a:t>
            </a:r>
            <a:r>
              <a:rPr lang="en-US" altLang="zh-CN" sz="3200" dirty="0">
                <a:solidFill>
                  <a:srgbClr val="000000"/>
                </a:solidFill>
                <a:latin typeface="Cambria" panose="02040503050406030204" pitchFamily="18" charset="0"/>
                <a:ea typeface="黑体" panose="02010609060101010101" pitchFamily="49" charset="-122"/>
              </a:rPr>
              <a:t>50</a:t>
            </a:r>
            <a:r>
              <a:rPr lang="zh-CN" altLang="en-US" sz="3200" dirty="0">
                <a:solidFill>
                  <a:srgbClr val="000000"/>
                </a:solidFill>
                <a:latin typeface="Cambria" panose="02040503050406030204" pitchFamily="18" charset="0"/>
                <a:ea typeface="黑体" panose="02010609060101010101" pitchFamily="49" charset="-122"/>
              </a:rPr>
              <a:t>分）</a:t>
            </a:r>
            <a:endParaRPr lang="zh-CN" altLang="en-US" sz="3200" dirty="0">
              <a:solidFill>
                <a:srgbClr val="000000"/>
              </a:solidFill>
              <a:latin typeface="Cambria" panose="02040503050406030204" pitchFamily="18" charset="0"/>
              <a:ea typeface="黑体" panose="02010609060101010101" pitchFamily="49" charset="-122"/>
            </a:endParaRPr>
          </a:p>
          <a:p>
            <a:pPr marL="342900" indent="-342900">
              <a:spcBef>
                <a:spcPct val="20000"/>
              </a:spcBef>
              <a:buChar char="•"/>
            </a:pPr>
            <a:endParaRPr lang="zh-CN" altLang="en-US" sz="3200" dirty="0">
              <a:solidFill>
                <a:srgbClr val="000000"/>
              </a:solidFill>
              <a:latin typeface="Cambria" panose="02040503050406030204" pitchFamily="18" charset="0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96275" y="80645"/>
            <a:ext cx="777240" cy="7086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/>
          </p:cNvSpPr>
          <p:nvPr>
            <p:ph idx="4294967295"/>
          </p:nvPr>
        </p:nvSpPr>
        <p:spPr>
          <a:xfrm>
            <a:off x="539750" y="692150"/>
            <a:ext cx="7848600" cy="5434013"/>
          </a:xfrm>
        </p:spPr>
        <p:txBody>
          <a:bodyPr vert="horz" wrap="square" lIns="91440" tIns="45720" rIns="91440" bIns="45720" anchor="t"/>
          <a:lstStyle/>
          <a:p>
            <a:pPr eaLnBrk="1" hangingPunct="1"/>
            <a:r>
              <a:rPr lang="zh-CN" altLang="en-US" dirty="0"/>
              <a:t>二、考前准备及注意事项</a:t>
            </a:r>
            <a:endParaRPr lang="zh-CN" altLang="en-US" dirty="0"/>
          </a:p>
          <a:p>
            <a:pPr eaLnBrk="1" hangingPunct="1"/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）考前准备</a:t>
            </a:r>
            <a:endParaRPr lang="zh-CN" altLang="en-US" dirty="0"/>
          </a:p>
          <a:p>
            <a:pPr eaLnBrk="1" hangingPunct="1"/>
            <a:r>
              <a:rPr lang="en-US" altLang="zh-CN" dirty="0"/>
              <a:t>1</a:t>
            </a:r>
            <a:r>
              <a:rPr lang="zh-CN" altLang="en-US" dirty="0"/>
              <a:t>、身份证原件、准考证</a:t>
            </a:r>
            <a:endParaRPr lang="zh-CN" altLang="en-US" dirty="0"/>
          </a:p>
          <a:p>
            <a:pPr eaLnBrk="1" hangingPunct="1"/>
            <a:r>
              <a:rPr lang="en-US" altLang="zh-CN" dirty="0"/>
              <a:t>2</a:t>
            </a:r>
            <a:r>
              <a:rPr lang="zh-CN" altLang="en-US" dirty="0"/>
              <a:t>、钢笔或中性笔</a:t>
            </a:r>
            <a:endParaRPr lang="zh-CN" altLang="en-US" dirty="0"/>
          </a:p>
          <a:p>
            <a:pPr eaLnBrk="1" hangingPunct="1"/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96275" y="80645"/>
            <a:ext cx="777240" cy="7086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/>
          </p:cNvSpPr>
          <p:nvPr>
            <p:ph idx="4294967295"/>
          </p:nvPr>
        </p:nvSpPr>
        <p:spPr>
          <a:xfrm>
            <a:off x="457200" y="765175"/>
            <a:ext cx="8229600" cy="5360988"/>
          </a:xfrm>
        </p:spPr>
        <p:txBody>
          <a:bodyPr vert="horz" wrap="square" lIns="91440" tIns="45720" rIns="91440" bIns="45720" anchor="t"/>
          <a:lstStyle/>
          <a:p>
            <a:pPr eaLnBrk="1" hangingPunct="1"/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）注意事项：</a:t>
            </a:r>
            <a:endParaRPr lang="zh-CN" altLang="en-US" dirty="0"/>
          </a:p>
          <a:p>
            <a:pPr eaLnBrk="1" hangingPunct="1"/>
            <a:r>
              <a:rPr lang="en-US" altLang="zh-CN" dirty="0"/>
              <a:t>1</a:t>
            </a:r>
            <a:r>
              <a:rPr lang="zh-CN" altLang="en-US" dirty="0"/>
              <a:t>、上车前检查好自己随身物品，注意自己钱财物品保管</a:t>
            </a:r>
            <a:endParaRPr lang="zh-CN" altLang="en-US" dirty="0"/>
          </a:p>
          <a:p>
            <a:pPr eaLnBrk="1" hangingPunct="1"/>
            <a:r>
              <a:rPr lang="en-US" altLang="zh-CN" dirty="0"/>
              <a:t>2</a:t>
            </a:r>
            <a:r>
              <a:rPr lang="zh-CN" altLang="en-US" dirty="0"/>
              <a:t>、答题前先填写好自己姓名、准考证等信息。</a:t>
            </a:r>
            <a:endParaRPr lang="zh-CN" altLang="en-US" dirty="0"/>
          </a:p>
          <a:p>
            <a:pPr eaLnBrk="1" hangingPunct="1"/>
            <a:r>
              <a:rPr lang="en-US" altLang="zh-CN" dirty="0"/>
              <a:t>3</a:t>
            </a:r>
            <a:r>
              <a:rPr lang="zh-CN" altLang="en-US" dirty="0"/>
              <a:t>、答卷时注意卷面整洁，先易后难，有把握的先快速做，没把握的先留空。</a:t>
            </a:r>
            <a:endParaRPr lang="zh-CN" altLang="en-US" dirty="0"/>
          </a:p>
          <a:p>
            <a:pPr eaLnBrk="1" hangingPunct="1"/>
            <a:r>
              <a:rPr lang="en-US" altLang="zh-CN" dirty="0"/>
              <a:t>4</a:t>
            </a:r>
            <a:r>
              <a:rPr lang="zh-CN" altLang="en-US" dirty="0"/>
              <a:t>、答完卷后或最后</a:t>
            </a:r>
            <a:r>
              <a:rPr lang="en-US" altLang="zh-CN" dirty="0"/>
              <a:t>10</a:t>
            </a:r>
            <a:r>
              <a:rPr lang="zh-CN" altLang="en-US" dirty="0"/>
              <a:t>分钟检查试卷，不得留空。</a:t>
            </a:r>
            <a:r>
              <a:rPr lang="zh-CN" altLang="en-US" b="1" dirty="0">
                <a:solidFill>
                  <a:srgbClr val="FF0000"/>
                </a:solidFill>
              </a:rPr>
              <a:t>（试卷答案可写可不写，答题卡一定要写）</a:t>
            </a:r>
            <a:endParaRPr lang="zh-CN" altLang="en-US" b="1" dirty="0">
              <a:solidFill>
                <a:srgbClr val="FF0000"/>
              </a:solidFill>
            </a:endParaRPr>
          </a:p>
          <a:p>
            <a:pPr eaLnBrk="1" hangingPunct="1"/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96275" y="80645"/>
            <a:ext cx="777240" cy="7086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charRg st="92" end="1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5">
                                            <p:txEl>
                                              <p:charRg st="92" end="1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charRg st="92" end="1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eaLnBrk="1" hangingPunct="1"/>
            <a:r>
              <a:rPr lang="zh-CN" altLang="zh-CN" sz="4000" dirty="0"/>
              <a:t>三、题型练习及试题分析</a:t>
            </a:r>
            <a:endParaRPr lang="zh-CN" altLang="zh-CN" sz="4000" dirty="0"/>
          </a:p>
        </p:txBody>
      </p:sp>
      <p:sp>
        <p:nvSpPr>
          <p:cNvPr id="9220" name="Rectangle 3"/>
          <p:cNvSpPr>
            <a:spLocks noGrp="1"/>
          </p:cNvSpPr>
          <p:nvPr>
            <p:ph idx="4294967295"/>
          </p:nvPr>
        </p:nvSpPr>
        <p:spPr>
          <a:xfrm>
            <a:off x="457200" y="836613"/>
            <a:ext cx="8229600" cy="5289550"/>
          </a:xfrm>
        </p:spPr>
        <p:txBody>
          <a:bodyPr vert="horz" wrap="square" lIns="91440" tIns="45720" rIns="91440" bIns="45720" anchor="t"/>
          <a:lstStyle/>
          <a:p>
            <a:pPr eaLnBrk="1" hangingPunct="1">
              <a:lnSpc>
                <a:spcPct val="80000"/>
              </a:lnSpc>
            </a:pPr>
            <a:r>
              <a:rPr lang="zh-CN" altLang="en-US" sz="2800" dirty="0">
                <a:solidFill>
                  <a:srgbClr val="FF0000"/>
                </a:solidFill>
              </a:rPr>
              <a:t>一、指导幼儿洗手：</a:t>
            </a:r>
            <a:endParaRPr lang="zh-CN" altLang="en-US" sz="2800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2800" dirty="0"/>
              <a:t>注意事项</a:t>
            </a:r>
            <a:endParaRPr lang="zh-CN" altLang="en-US" sz="2800" dirty="0"/>
          </a:p>
          <a:p>
            <a:pPr eaLnBrk="1" hangingPunct="1">
              <a:lnSpc>
                <a:spcPct val="80000"/>
              </a:lnSpc>
            </a:pPr>
            <a:r>
              <a:rPr lang="en-US" altLang="zh-CN" sz="2800" dirty="0"/>
              <a:t>1</a:t>
            </a:r>
            <a:r>
              <a:rPr lang="zh-CN" altLang="en-US" sz="2800" dirty="0"/>
              <a:t>、准备工作：检查材料和用具、确保地面干燥清洁 </a:t>
            </a:r>
            <a:r>
              <a:rPr lang="zh-CN" altLang="en-US" sz="2800" dirty="0">
                <a:solidFill>
                  <a:srgbClr val="FF0000"/>
                </a:solidFill>
              </a:rPr>
              <a:t> </a:t>
            </a:r>
            <a:r>
              <a:rPr lang="en-US" altLang="zh-CN" sz="2800" dirty="0">
                <a:solidFill>
                  <a:srgbClr val="FF0000"/>
                </a:solidFill>
              </a:rPr>
              <a:t>2</a:t>
            </a:r>
            <a:r>
              <a:rPr lang="zh-CN" altLang="en-US" sz="2800" dirty="0">
                <a:solidFill>
                  <a:srgbClr val="FF0000"/>
                </a:solidFill>
              </a:rPr>
              <a:t>分</a:t>
            </a:r>
            <a:endParaRPr lang="zh-CN" altLang="en-US" sz="2800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800" dirty="0"/>
              <a:t>2</a:t>
            </a:r>
            <a:r>
              <a:rPr lang="zh-CN" altLang="en-US" sz="2800" dirty="0"/>
              <a:t>、挽起衣袖撸起袖子，打开水龙头，将手打湿（水龙头的水开小一点）</a:t>
            </a:r>
            <a:r>
              <a:rPr lang="en-US" altLang="zh-CN" sz="2800" dirty="0">
                <a:solidFill>
                  <a:srgbClr val="FF0000"/>
                </a:solidFill>
              </a:rPr>
              <a:t>15</a:t>
            </a:r>
            <a:r>
              <a:rPr lang="zh-CN" altLang="en-US" sz="2800" dirty="0">
                <a:solidFill>
                  <a:srgbClr val="FF0000"/>
                </a:solidFill>
              </a:rPr>
              <a:t>分</a:t>
            </a:r>
            <a:endParaRPr lang="zh-CN" altLang="en-US" sz="2800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800" dirty="0">
                <a:solidFill>
                  <a:schemeClr val="tx1"/>
                </a:solidFill>
              </a:rPr>
              <a:t>3</a:t>
            </a:r>
            <a:r>
              <a:rPr lang="zh-CN" altLang="en-US" sz="2800" dirty="0">
                <a:solidFill>
                  <a:schemeClr val="tx1"/>
                </a:solidFill>
              </a:rPr>
              <a:t>、关水龙头，抹香皂或者洗手液 </a:t>
            </a:r>
            <a:r>
              <a:rPr lang="en-US" altLang="zh-CN" sz="2800" dirty="0">
                <a:solidFill>
                  <a:srgbClr val="FF0000"/>
                </a:solidFill>
              </a:rPr>
              <a:t>10</a:t>
            </a:r>
            <a:r>
              <a:rPr lang="zh-CN" altLang="en-US" sz="2800" dirty="0">
                <a:solidFill>
                  <a:srgbClr val="FF0000"/>
                </a:solidFill>
              </a:rPr>
              <a:t>分</a:t>
            </a:r>
            <a:endParaRPr lang="zh-CN" altLang="en-US" sz="2800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800" dirty="0">
                <a:solidFill>
                  <a:schemeClr val="tx1"/>
                </a:solidFill>
              </a:rPr>
              <a:t>4</a:t>
            </a:r>
            <a:r>
              <a:rPr lang="zh-CN" altLang="en-US" sz="2800" dirty="0">
                <a:solidFill>
                  <a:schemeClr val="tx1"/>
                </a:solidFill>
              </a:rPr>
              <a:t>、将香皂或者洗手液放回原处   </a:t>
            </a:r>
            <a:r>
              <a:rPr lang="zh-CN" altLang="en-US" sz="2800" dirty="0">
                <a:solidFill>
                  <a:srgbClr val="FF0000"/>
                </a:solidFill>
              </a:rPr>
              <a:t> </a:t>
            </a:r>
            <a:r>
              <a:rPr lang="en-US" altLang="zh-CN" sz="2800" dirty="0">
                <a:solidFill>
                  <a:srgbClr val="FF0000"/>
                </a:solidFill>
              </a:rPr>
              <a:t>4</a:t>
            </a:r>
            <a:r>
              <a:rPr lang="zh-CN" altLang="en-US" sz="2800" dirty="0">
                <a:solidFill>
                  <a:srgbClr val="FF0000"/>
                </a:solidFill>
              </a:rPr>
              <a:t>分</a:t>
            </a:r>
            <a:endParaRPr lang="zh-CN" altLang="en-US" sz="2800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800" dirty="0">
                <a:solidFill>
                  <a:schemeClr val="tx1"/>
                </a:solidFill>
              </a:rPr>
              <a:t>5</a:t>
            </a:r>
            <a:r>
              <a:rPr lang="zh-CN" altLang="en-US" sz="2800" dirty="0">
                <a:solidFill>
                  <a:schemeClr val="tx1"/>
                </a:solidFill>
              </a:rPr>
              <a:t>、右手搓左手的手指、手背、手腕  清洗干净</a:t>
            </a:r>
            <a:r>
              <a:rPr lang="zh-CN" altLang="en-US" sz="2800" dirty="0">
                <a:solidFill>
                  <a:srgbClr val="FF0000"/>
                </a:solidFill>
              </a:rPr>
              <a:t> </a:t>
            </a:r>
            <a:r>
              <a:rPr lang="en-US" altLang="zh-CN" sz="2800" dirty="0">
                <a:solidFill>
                  <a:srgbClr val="FF0000"/>
                </a:solidFill>
              </a:rPr>
              <a:t>10</a:t>
            </a:r>
            <a:r>
              <a:rPr lang="zh-CN" altLang="en-US" sz="2800" dirty="0">
                <a:solidFill>
                  <a:srgbClr val="FF0000"/>
                </a:solidFill>
              </a:rPr>
              <a:t>分</a:t>
            </a:r>
            <a:endParaRPr lang="zh-CN" altLang="en-US" sz="2800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800" dirty="0">
                <a:solidFill>
                  <a:srgbClr val="FF0000"/>
                </a:solidFill>
              </a:rPr>
              <a:t>6</a:t>
            </a:r>
            <a:r>
              <a:rPr lang="zh-CN" altLang="en-US" sz="2800" dirty="0">
                <a:solidFill>
                  <a:srgbClr val="FF0000"/>
                </a:solidFill>
              </a:rPr>
              <a:t>、左</a:t>
            </a:r>
            <a:r>
              <a:rPr lang="zh-CN" altLang="en-US" sz="2800" dirty="0">
                <a:sym typeface="+mn-ea"/>
              </a:rPr>
              <a:t>手搓</a:t>
            </a:r>
            <a:r>
              <a:rPr lang="zh-CN" altLang="en-US" sz="2800" dirty="0">
                <a:solidFill>
                  <a:srgbClr val="FF0000"/>
                </a:solidFill>
                <a:sym typeface="+mn-ea"/>
              </a:rPr>
              <a:t>右</a:t>
            </a:r>
            <a:r>
              <a:rPr lang="zh-CN" altLang="en-US" sz="2800" dirty="0">
                <a:sym typeface="+mn-ea"/>
              </a:rPr>
              <a:t>手的手指、手背、手腕  清洗干净</a:t>
            </a:r>
            <a:r>
              <a:rPr lang="zh-CN" altLang="en-US" sz="2800" dirty="0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sym typeface="+mn-ea"/>
              </a:rPr>
              <a:t>10</a:t>
            </a:r>
            <a:r>
              <a:rPr lang="zh-CN" altLang="en-US" sz="2800" dirty="0">
                <a:solidFill>
                  <a:srgbClr val="FF0000"/>
                </a:solidFill>
                <a:sym typeface="+mn-ea"/>
              </a:rPr>
              <a:t>分</a:t>
            </a:r>
            <a:endParaRPr lang="zh-CN" altLang="en-US" sz="2800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zh-CN" altLang="en-US" sz="2800" dirty="0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6275" y="80645"/>
            <a:ext cx="777240" cy="7086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22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220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char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220">
                                            <p:txEl>
                                              <p:char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char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220">
                                            <p:txEl>
                                              <p:char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char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220">
                                            <p:txEl>
                                              <p:char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char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220">
                                            <p:txEl>
                                              <p:char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char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220">
                                            <p:txEl>
                                              <p:char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0" name="Rectangle 3"/>
          <p:cNvSpPr>
            <a:spLocks noGrp="1"/>
          </p:cNvSpPr>
          <p:nvPr>
            <p:ph idx="4294967295"/>
          </p:nvPr>
        </p:nvSpPr>
        <p:spPr>
          <a:xfrm>
            <a:off x="457200" y="836613"/>
            <a:ext cx="8229600" cy="5289550"/>
          </a:xfrm>
        </p:spPr>
        <p:txBody>
          <a:bodyPr vert="horz" wrap="square" lIns="91440" tIns="45720" rIns="91440" bIns="45720" anchor="t"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zh-CN" sz="2800" dirty="0">
                <a:solidFill>
                  <a:schemeClr val="tx1"/>
                </a:solidFill>
              </a:rPr>
              <a:t>7</a:t>
            </a:r>
            <a:r>
              <a:rPr lang="zh-CN" altLang="en-US" sz="2800" dirty="0">
                <a:solidFill>
                  <a:schemeClr val="tx1"/>
                </a:solidFill>
              </a:rPr>
              <a:t>、两手五指分开，双手交叉洗手指缝    </a:t>
            </a:r>
            <a:r>
              <a:rPr lang="en-US" altLang="zh-CN" sz="2800" dirty="0">
                <a:solidFill>
                  <a:srgbClr val="FF0000"/>
                </a:solidFill>
              </a:rPr>
              <a:t>10</a:t>
            </a:r>
            <a:r>
              <a:rPr lang="zh-CN" altLang="en-US" sz="2800" dirty="0">
                <a:solidFill>
                  <a:srgbClr val="FF0000"/>
                </a:solidFill>
              </a:rPr>
              <a:t>分</a:t>
            </a:r>
            <a:endParaRPr lang="zh-CN" altLang="en-US" sz="2800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zh-CN" sz="2800" dirty="0">
                <a:solidFill>
                  <a:schemeClr val="tx1"/>
                </a:solidFill>
              </a:rPr>
              <a:t>8</a:t>
            </a:r>
            <a:r>
              <a:rPr lang="zh-CN" altLang="en-US" sz="2800" dirty="0">
                <a:solidFill>
                  <a:schemeClr val="tx1"/>
                </a:solidFill>
              </a:rPr>
              <a:t>、打开水龙头将双手冲洗干净，捧一捧水将水龙头洗干净   </a:t>
            </a:r>
            <a:r>
              <a:rPr lang="zh-CN" altLang="en-US" sz="2800" dirty="0">
                <a:solidFill>
                  <a:srgbClr val="FF0000"/>
                </a:solidFill>
              </a:rPr>
              <a:t>  </a:t>
            </a:r>
            <a:r>
              <a:rPr lang="en-US" altLang="zh-CN" sz="2800" dirty="0">
                <a:solidFill>
                  <a:srgbClr val="FF0000"/>
                </a:solidFill>
              </a:rPr>
              <a:t>10</a:t>
            </a:r>
            <a:r>
              <a:rPr lang="zh-CN" altLang="en-US" sz="2800" dirty="0">
                <a:solidFill>
                  <a:srgbClr val="FF0000"/>
                </a:solidFill>
              </a:rPr>
              <a:t>分</a:t>
            </a:r>
            <a:endParaRPr lang="zh-CN" altLang="en-US" sz="2800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zh-CN" sz="2800" dirty="0">
                <a:solidFill>
                  <a:schemeClr val="tx1"/>
                </a:solidFill>
              </a:rPr>
              <a:t>9</a:t>
            </a:r>
            <a:r>
              <a:rPr lang="zh-CN" altLang="en-US" sz="2800" dirty="0">
                <a:solidFill>
                  <a:schemeClr val="tx1"/>
                </a:solidFill>
              </a:rPr>
              <a:t>、关水龙头，在水池里甩干手</a:t>
            </a:r>
            <a:r>
              <a:rPr lang="zh-CN" altLang="en-US" sz="2800" dirty="0">
                <a:solidFill>
                  <a:srgbClr val="FF0000"/>
                </a:solidFill>
              </a:rPr>
              <a:t>   </a:t>
            </a:r>
            <a:r>
              <a:rPr lang="en-US" altLang="zh-CN" sz="2800" dirty="0">
                <a:solidFill>
                  <a:srgbClr val="FF0000"/>
                </a:solidFill>
              </a:rPr>
              <a:t>10</a:t>
            </a:r>
            <a:r>
              <a:rPr lang="zh-CN" altLang="en-US" sz="2800" dirty="0">
                <a:solidFill>
                  <a:srgbClr val="FF0000"/>
                </a:solidFill>
              </a:rPr>
              <a:t>分</a:t>
            </a:r>
            <a:endParaRPr lang="zh-CN" altLang="en-US" sz="2800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zh-CN" sz="2800" dirty="0">
                <a:solidFill>
                  <a:schemeClr val="tx1"/>
                </a:solidFill>
              </a:rPr>
              <a:t>10</a:t>
            </a:r>
            <a:r>
              <a:rPr lang="zh-CN" altLang="en-US" sz="2800" dirty="0">
                <a:solidFill>
                  <a:schemeClr val="tx1"/>
                </a:solidFill>
              </a:rPr>
              <a:t>、用毛巾将手擦干，将毛巾放回原处 </a:t>
            </a:r>
            <a:r>
              <a:rPr lang="zh-CN" altLang="en-US" sz="2800" dirty="0">
                <a:solidFill>
                  <a:srgbClr val="FF0000"/>
                </a:solidFill>
              </a:rPr>
              <a:t>  </a:t>
            </a:r>
            <a:r>
              <a:rPr lang="en-US" altLang="zh-CN" sz="2800" dirty="0">
                <a:solidFill>
                  <a:srgbClr val="FF0000"/>
                </a:solidFill>
              </a:rPr>
              <a:t>10</a:t>
            </a:r>
            <a:r>
              <a:rPr lang="zh-CN" altLang="en-US" sz="2800" dirty="0">
                <a:solidFill>
                  <a:srgbClr val="FF0000"/>
                </a:solidFill>
              </a:rPr>
              <a:t>分</a:t>
            </a:r>
            <a:endParaRPr lang="zh-CN" altLang="en-US" sz="2800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zh-CN" altLang="en-US" sz="2800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zh-CN" altLang="en-US" sz="2800" dirty="0">
                <a:solidFill>
                  <a:srgbClr val="FF0000"/>
                </a:solidFill>
              </a:rPr>
              <a:t>口述加实操，语言精确简洁（</a:t>
            </a:r>
            <a:r>
              <a:rPr lang="en-US" altLang="zh-CN" sz="2800" dirty="0">
                <a:solidFill>
                  <a:srgbClr val="FF0000"/>
                </a:solidFill>
              </a:rPr>
              <a:t>5+4</a:t>
            </a:r>
            <a:r>
              <a:rPr lang="zh-CN" altLang="en-US" sz="2800" dirty="0">
                <a:solidFill>
                  <a:srgbClr val="FF0000"/>
                </a:solidFill>
              </a:rPr>
              <a:t>）分</a:t>
            </a:r>
            <a:endParaRPr lang="zh-CN" altLang="en-US" sz="2800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zh-CN" altLang="en-US" sz="2800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zh-CN" altLang="en-US" sz="2800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zh-CN" altLang="en-US" sz="2800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zh-CN" altLang="en-US" sz="2800" dirty="0">
                <a:solidFill>
                  <a:srgbClr val="FF0000"/>
                </a:solidFill>
              </a:rPr>
              <a:t>所有得分</a:t>
            </a:r>
            <a:r>
              <a:rPr lang="en-US" altLang="zh-CN" sz="2800" dirty="0">
                <a:solidFill>
                  <a:srgbClr val="FF0000"/>
                </a:solidFill>
              </a:rPr>
              <a:t>*50%</a:t>
            </a:r>
            <a:r>
              <a:rPr lang="zh-CN" altLang="en-US" sz="2800" dirty="0">
                <a:solidFill>
                  <a:srgbClr val="FF0000"/>
                </a:solidFill>
              </a:rPr>
              <a:t>为本题最后得分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6275" y="80645"/>
            <a:ext cx="777240" cy="7086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charRg st="80" end="1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20">
                                            <p:txEl>
                                              <p:charRg st="80" end="1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2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220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char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220">
                                            <p:txEl>
                                              <p:char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char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220">
                                            <p:txEl>
                                              <p:char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char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220">
                                            <p:txEl>
                                              <p:char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77133"/>
</p:tagLst>
</file>

<file path=ppt/tags/tag102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77133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TAG_VERSION" val="1.0"/>
  <p:tag name="KSO_WM_BEAUTIFY_FLAG" val="#wm#"/>
  <p:tag name="KSO_WM_COMBINE_RELATE_SLIDE_ID" val="background20176393_1"/>
  <p:tag name="KSO_WM_TEMPLATE_CATEGORY" val="custom"/>
  <p:tag name="KSO_WM_TEMPLATE_INDEX" val="20177133"/>
  <p:tag name="KSO_WM_TEMPLATE_SUBCATEGORY" val="0"/>
  <p:tag name="KSO_WM_TEMPLATE_THUMBS_INDEX" val="1、3、6、12、13、19、20、25、30、31、3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77133"/>
</p:tagLst>
</file>

<file path=ppt/tags/tag208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77133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TAG_VERSION" val="1.0"/>
  <p:tag name="KSO_WM_BEAUTIFY_FLAG" val="#wm#"/>
  <p:tag name="KSO_WM_COMBINE_RELATE_SLIDE_ID" val="background20176393_1"/>
  <p:tag name="KSO_WM_TEMPLATE_CATEGORY" val="custom"/>
  <p:tag name="KSO_WM_TEMPLATE_INDEX" val="20177133"/>
  <p:tag name="KSO_WM_TEMPLATE_SUBCATEGORY" val="0"/>
  <p:tag name="KSO_WM_TEMPLATE_THUMBS_INDEX" val="1、3、6、12、13、19、20、25、30、31、32"/>
</p:tagLst>
</file>

<file path=ppt/tags/tag213.xml><?xml version="1.0" encoding="utf-8"?>
<p:tagLst xmlns:p="http://schemas.openxmlformats.org/presentationml/2006/main">
  <p:tag name="KSO_WM_UNIT_ISCONTENTSTITLE" val="0"/>
  <p:tag name="KSO_WM_UNIT_PRESET_TEXT" val="毕业答辩模板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77133_1*a*1"/>
  <p:tag name="KSO_WM_TEMPLATE_CATEGORY" val="custom"/>
  <p:tag name="KSO_WM_TEMPLATE_INDEX" val="20177133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UNIT_ISCONTENTSTITLE" val="0"/>
  <p:tag name="KSO_WM_UNIT_PRESET_TEXT" val="Lorem ipsum dolor sit amet,consectetur adipisicing elit."/>
  <p:tag name="KSO_WM_UNIT_NOCLEAR" val="0"/>
  <p:tag name="KSO_WM_UNIT_VALUE" val="42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77133_1*b*1"/>
  <p:tag name="KSO_WM_TEMPLATE_CATEGORY" val="custom"/>
  <p:tag name="KSO_WM_TEMPLATE_INDEX" val="20177133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UNIT_ISCONTENTSTITLE" val="0"/>
  <p:tag name="KSO_WM_UNIT_PRESET_TEXT" val="答辩人：斯坦森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2"/>
  <p:tag name="KSO_WM_UNIT_ID" val="custom20177133_1*b*2"/>
  <p:tag name="KSO_WM_TEMPLATE_CATEGORY" val="custom"/>
  <p:tag name="KSO_WM_TEMPLATE_INDEX" val="20177133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UNIT_ISCONTENTSTITLE" val="0"/>
  <p:tag name="KSO_WM_UNIT_PRESET_TEXT" val="指导老师：稻壳儿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3"/>
  <p:tag name="KSO_WM_UNIT_ID" val="custom20177133_1*b*3"/>
  <p:tag name="KSO_WM_TEMPLATE_CATEGORY" val="custom"/>
  <p:tag name="KSO_WM_TEMPLATE_INDEX" val="20177133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TAG_VERSION" val="1.0"/>
  <p:tag name="KSO_WM_SLIDE_ITEM_CNT" val="0"/>
  <p:tag name="KSO_WM_SLIDE_LAYOUT" val="a_b"/>
  <p:tag name="KSO_WM_SLIDE_LAYOUT_CNT" val="1_3"/>
  <p:tag name="KSO_WM_SLIDE_TYPE" val="title"/>
  <p:tag name="KSO_WM_BEAUTIFY_FLAG" val="#wm#"/>
  <p:tag name="KSO_WM_COMBINE_RELATE_SLIDE_ID" val="background20176393_1"/>
  <p:tag name="KSO_WM_TEMPLATE_CATEGORY" val="custom"/>
  <p:tag name="KSO_WM_TEMPLATE_INDEX" val="20177133"/>
  <p:tag name="KSO_WM_SLIDE_ID" val="custom20177133_1"/>
  <p:tag name="KSO_WM_SLIDE_INDEX" val="1"/>
  <p:tag name="KSO_WM_TEMPLATE_SUBCATEGORY" val="0"/>
  <p:tag name="KSO_WM_TEMPLATE_THUMBS_INDEX" val="1、3、6、12、13、19、20、25、30、31、32"/>
  <p:tag name="KSO_WM_SLIDE_SUBTYPE" val="pureTxt"/>
</p:tagLst>
</file>

<file path=ppt/tags/tag218.xml><?xml version="1.0" encoding="utf-8"?>
<p:tagLst xmlns:p="http://schemas.openxmlformats.org/presentationml/2006/main">
  <p:tag name="KSO_WM_TEMPLATE_CATEGORY" val="custom"/>
  <p:tag name="KSO_WM_TEMPLATE_INDEX" val="20177133"/>
</p:tagLst>
</file>

<file path=ppt/tags/tag219.xml><?xml version="1.0" encoding="utf-8"?>
<p:tagLst xmlns:p="http://schemas.openxmlformats.org/presentationml/2006/main">
  <p:tag name="KSO_WM_TEMPLATE_CATEGORY" val="custom"/>
  <p:tag name="KSO_WM_TEMPLATE_INDEX" val="20177133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TEMPLATE_CATEGORY" val="custom"/>
  <p:tag name="KSO_WM_TEMPLATE_INDEX" val="20177133"/>
</p:tagLst>
</file>

<file path=ppt/tags/tag221.xml><?xml version="1.0" encoding="utf-8"?>
<p:tagLst xmlns:p="http://schemas.openxmlformats.org/presentationml/2006/main">
  <p:tag name="KSO_WM_TEMPLATE_CATEGORY" val="custom"/>
  <p:tag name="KSO_WM_TEMPLATE_INDEX" val="20177133"/>
</p:tagLst>
</file>

<file path=ppt/tags/tag222.xml><?xml version="1.0" encoding="utf-8"?>
<p:tagLst xmlns:p="http://schemas.openxmlformats.org/presentationml/2006/main">
  <p:tag name="KSO_WM_TEMPLATE_CATEGORY" val="custom"/>
  <p:tag name="KSO_WM_TEMPLATE_INDEX" val="20177133"/>
</p:tagLst>
</file>

<file path=ppt/tags/tag223.xml><?xml version="1.0" encoding="utf-8"?>
<p:tagLst xmlns:p="http://schemas.openxmlformats.org/presentationml/2006/main">
  <p:tag name="KSO_WM_TEMPLATE_CATEGORY" val="custom"/>
  <p:tag name="KSO_WM_TEMPLATE_INDEX" val="20177133"/>
</p:tagLst>
</file>

<file path=ppt/tags/tag224.xml><?xml version="1.0" encoding="utf-8"?>
<p:tagLst xmlns:p="http://schemas.openxmlformats.org/presentationml/2006/main">
  <p:tag name="KSO_WM_TEMPLATE_CATEGORY" val="custom"/>
  <p:tag name="KSO_WM_TEMPLATE_INDEX" val="20177133"/>
</p:tagLst>
</file>

<file path=ppt/tags/tag225.xml><?xml version="1.0" encoding="utf-8"?>
<p:tagLst xmlns:p="http://schemas.openxmlformats.org/presentationml/2006/main">
  <p:tag name="KSO_WM_TEMPLATE_CATEGORY" val="custom"/>
  <p:tag name="KSO_WM_TEMPLATE_INDEX" val="20177133"/>
</p:tagLst>
</file>

<file path=ppt/tags/tag226.xml><?xml version="1.0" encoding="utf-8"?>
<p:tagLst xmlns:p="http://schemas.openxmlformats.org/presentationml/2006/main">
  <p:tag name="KSO_WM_TEMPLATE_CATEGORY" val="custom"/>
  <p:tag name="KSO_WM_TEMPLATE_INDEX" val="20177133"/>
</p:tagLst>
</file>

<file path=ppt/tags/tag227.xml><?xml version="1.0" encoding="utf-8"?>
<p:tagLst xmlns:p="http://schemas.openxmlformats.org/presentationml/2006/main">
  <p:tag name="KSO_WM_TEMPLATE_CATEGORY" val="custom"/>
  <p:tag name="KSO_WM_TEMPLATE_INDEX" val="20177133"/>
</p:tagLst>
</file>

<file path=ppt/tags/tag228.xml><?xml version="1.0" encoding="utf-8"?>
<p:tagLst xmlns:p="http://schemas.openxmlformats.org/presentationml/2006/main">
  <p:tag name="KSO_WM_TEMPLATE_CATEGORY" val="custom"/>
  <p:tag name="KSO_WM_TEMPLATE_INDEX" val="20177133"/>
</p:tagLst>
</file>

<file path=ppt/tags/tag229.xml><?xml version="1.0" encoding="utf-8"?>
<p:tagLst xmlns:p="http://schemas.openxmlformats.org/presentationml/2006/main">
  <p:tag name="KSO_WM_TEMPLATE_CATEGORY" val="custom"/>
  <p:tag name="KSO_WM_TEMPLATE_INDEX" val="20177133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REFSHAPE" val="616840452"/>
  <p:tag name="KSO_WM_UNIT_PLACING_PICTURE_USER_VIEWPORT" val="{&quot;height&quot;:7530,&quot;width&quot;:8265}"/>
</p:tagLst>
</file>

<file path=ppt/tags/tag231.xml><?xml version="1.0" encoding="utf-8"?>
<p:tagLst xmlns:p="http://schemas.openxmlformats.org/presentationml/2006/main">
  <p:tag name="KSO_WM_TEMPLATE_CATEGORY" val="custom"/>
  <p:tag name="KSO_WM_TEMPLATE_INDEX" val="20177133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自定义设计方案">
  <a:themeElements>
    <a:clrScheme name="731pm1">
      <a:dk1>
        <a:sysClr val="windowText" lastClr="000000"/>
      </a:dk1>
      <a:lt1>
        <a:sysClr val="window" lastClr="FFFFFF"/>
      </a:lt1>
      <a:dk2>
        <a:srgbClr val="8569B8"/>
      </a:dk2>
      <a:lt2>
        <a:srgbClr val="E3F0F3"/>
      </a:lt2>
      <a:accent1>
        <a:srgbClr val="8569B8"/>
      </a:accent1>
      <a:accent2>
        <a:srgbClr val="C5C5DD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自定义设计方案">
  <a:themeElements>
    <a:clrScheme name="731pm1">
      <a:dk1>
        <a:sysClr val="windowText" lastClr="000000"/>
      </a:dk1>
      <a:lt1>
        <a:sysClr val="window" lastClr="FFFFFF"/>
      </a:lt1>
      <a:dk2>
        <a:srgbClr val="8569B8"/>
      </a:dk2>
      <a:lt2>
        <a:srgbClr val="E3F0F3"/>
      </a:lt2>
      <a:accent1>
        <a:srgbClr val="8569B8"/>
      </a:accent1>
      <a:accent2>
        <a:srgbClr val="C5C5DD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1527</Words>
  <Application>WPS 演示</Application>
  <PresentationFormat>全屏显示(4:3)</PresentationFormat>
  <Paragraphs>130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Arial</vt:lpstr>
      <vt:lpstr>宋体</vt:lpstr>
      <vt:lpstr>Wingdings</vt:lpstr>
      <vt:lpstr>Calibri</vt:lpstr>
      <vt:lpstr>Cambria</vt:lpstr>
      <vt:lpstr>黑体</vt:lpstr>
      <vt:lpstr>微软雅黑</vt:lpstr>
      <vt:lpstr>Arial Unicode MS</vt:lpstr>
      <vt:lpstr>1_自定义设计方案</vt:lpstr>
      <vt:lpstr>2_自定义设计方案</vt:lpstr>
      <vt:lpstr>毕业答辩模板</vt:lpstr>
      <vt:lpstr>培训内容</vt:lpstr>
      <vt:lpstr>一、考试内容、题型、难易比例难易比例分析，时间安排。</vt:lpstr>
      <vt:lpstr>PowerPoint 演示文稿</vt:lpstr>
      <vt:lpstr>PowerPoint 演示文稿</vt:lpstr>
      <vt:lpstr>PowerPoint 演示文稿</vt:lpstr>
      <vt:lpstr>PowerPoint 演示文稿</vt:lpstr>
      <vt:lpstr>三、题型练习及试题分析</vt:lpstr>
      <vt:lpstr>PowerPoint 演示文稿</vt:lpstr>
      <vt:lpstr>PowerPoint 演示文稿</vt:lpstr>
      <vt:lpstr>PowerPoint 演示文稿</vt:lpstr>
      <vt:lpstr>三、题型练习及试题分析</vt:lpstr>
      <vt:lpstr>三、题型练习及试题分析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2013秋成人高考语文培训</dc:title>
  <dc:creator>Lenovo User</dc:creator>
  <cp:lastModifiedBy>Administrator</cp:lastModifiedBy>
  <cp:revision>67</cp:revision>
  <dcterms:created xsi:type="dcterms:W3CDTF">2013-10-17T11:53:00Z</dcterms:created>
  <dcterms:modified xsi:type="dcterms:W3CDTF">2020-02-08T07:14:05Z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